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21" r:id="rId2"/>
    <p:sldMasterId id="2147483769" r:id="rId3"/>
    <p:sldMasterId id="2147483833" r:id="rId4"/>
    <p:sldMasterId id="2147483849" r:id="rId5"/>
    <p:sldMasterId id="2147483851" r:id="rId6"/>
    <p:sldMasterId id="2147483853" r:id="rId7"/>
    <p:sldMasterId id="2147483856" r:id="rId8"/>
  </p:sldMasterIdLst>
  <p:notesMasterIdLst>
    <p:notesMasterId r:id="rId57"/>
  </p:notesMasterIdLst>
  <p:sldIdLst>
    <p:sldId id="7602" r:id="rId9"/>
    <p:sldId id="7675" r:id="rId10"/>
    <p:sldId id="6367" r:id="rId11"/>
    <p:sldId id="7653" r:id="rId12"/>
    <p:sldId id="7673" r:id="rId13"/>
    <p:sldId id="7630" r:id="rId14"/>
    <p:sldId id="7706" r:id="rId15"/>
    <p:sldId id="7704" r:id="rId16"/>
    <p:sldId id="7676" r:id="rId17"/>
    <p:sldId id="7677" r:id="rId18"/>
    <p:sldId id="7683" r:id="rId19"/>
    <p:sldId id="7519" r:id="rId20"/>
    <p:sldId id="7684" r:id="rId21"/>
    <p:sldId id="7644" r:id="rId22"/>
    <p:sldId id="6990" r:id="rId23"/>
    <p:sldId id="7668" r:id="rId24"/>
    <p:sldId id="4139" r:id="rId25"/>
    <p:sldId id="7678" r:id="rId26"/>
    <p:sldId id="7685" r:id="rId27"/>
    <p:sldId id="7652" r:id="rId28"/>
    <p:sldId id="7680" r:id="rId29"/>
    <p:sldId id="7687" r:id="rId30"/>
    <p:sldId id="7686" r:id="rId31"/>
    <p:sldId id="7679" r:id="rId32"/>
    <p:sldId id="7689" r:id="rId33"/>
    <p:sldId id="7693" r:id="rId34"/>
    <p:sldId id="7694" r:id="rId35"/>
    <p:sldId id="7696" r:id="rId36"/>
    <p:sldId id="7695" r:id="rId37"/>
    <p:sldId id="7690" r:id="rId38"/>
    <p:sldId id="7688" r:id="rId39"/>
    <p:sldId id="7698" r:id="rId40"/>
    <p:sldId id="7699" r:id="rId41"/>
    <p:sldId id="7681" r:id="rId42"/>
    <p:sldId id="5908" r:id="rId43"/>
    <p:sldId id="5981" r:id="rId44"/>
    <p:sldId id="5933" r:id="rId45"/>
    <p:sldId id="7700" r:id="rId46"/>
    <p:sldId id="7692" r:id="rId47"/>
    <p:sldId id="7701" r:id="rId48"/>
    <p:sldId id="7703" r:id="rId49"/>
    <p:sldId id="7705" r:id="rId50"/>
    <p:sldId id="7682" r:id="rId51"/>
    <p:sldId id="7702" r:id="rId52"/>
    <p:sldId id="6723" r:id="rId53"/>
    <p:sldId id="5934" r:id="rId54"/>
    <p:sldId id="7697" r:id="rId55"/>
    <p:sldId id="456" r:id="rId5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D8E3"/>
    <a:srgbClr val="FF0000"/>
    <a:srgbClr val="A7B9C5"/>
    <a:srgbClr val="F7F7F7"/>
    <a:srgbClr val="FEC900"/>
    <a:srgbClr val="FDD400"/>
    <a:srgbClr val="CBCEBB"/>
    <a:srgbClr val="BBB9BA"/>
    <a:srgbClr val="F4F4F4"/>
    <a:srgbClr val="FDB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918" autoAdjust="0"/>
  </p:normalViewPr>
  <p:slideViewPr>
    <p:cSldViewPr>
      <p:cViewPr varScale="1">
        <p:scale>
          <a:sx n="207" d="100"/>
          <a:sy n="207" d="100"/>
        </p:scale>
        <p:origin x="332" y="124"/>
      </p:cViewPr>
      <p:guideLst>
        <p:guide orient="horz" pos="162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1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2B9191C-3F53-47D3-91AE-041293E876D2}" type="datetimeFigureOut">
              <a:rPr lang="en-US" smtClean="0"/>
              <a:t>7/8/2023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5C0BA24-CF20-4BE3-8529-C95B50EBBFA2}" type="slidenum">
              <a:rPr lang="en-US" smtClean="0"/>
              <a:t>‹#›</a:t>
            </a:fld>
            <a:endParaRPr lang="en-US" dirty="0"/>
          </a:p>
        </p:txBody>
      </p:sp>
    </p:spTree>
    <p:extLst>
      <p:ext uri="{BB962C8B-B14F-4D97-AF65-F5344CB8AC3E}">
        <p14:creationId xmlns:p14="http://schemas.microsoft.com/office/powerpoint/2010/main" val="57409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55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381000" y="685800"/>
            <a:ext cx="6096000" cy="342900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29611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1517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381000" y="685800"/>
            <a:ext cx="6096000" cy="342900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8222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1384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4032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4705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3177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19371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8757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417C-F5E9-4705-8FDC-0400B1EA72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84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5357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55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381000" y="685800"/>
            <a:ext cx="6096000" cy="342900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1666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439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2926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1864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79802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2" tIns="46587" rIns="93172" bIns="46587" anchor="b"/>
          <a:lstStyle/>
          <a:p>
            <a:pPr marL="0" marR="0" lvl="0" indent="0" algn="r" defTabSz="931774" rtl="0" eaLnBrk="1" fontAlgn="auto" latinLnBrk="0" hangingPunct="1">
              <a:lnSpc>
                <a:spcPct val="100000"/>
              </a:lnSpc>
              <a:spcBef>
                <a:spcPts val="0"/>
              </a:spcBef>
              <a:spcAft>
                <a:spcPts val="0"/>
              </a:spcAft>
              <a:buClrTx/>
              <a:buSzTx/>
              <a:buFontTx/>
              <a:buNone/>
              <a:tabLst/>
              <a:defRPr/>
            </a:pPr>
            <a:fld id="{0E7E7093-9049-4849-86C7-8BA73122F9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xfrm>
            <a:off x="406400" y="696913"/>
            <a:ext cx="6197600" cy="3486150"/>
          </a:xfrm>
          <a:ln/>
        </p:spPr>
      </p:sp>
      <p:sp>
        <p:nvSpPr>
          <p:cNvPr id="1085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7171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2419350"/>
            <a:ext cx="9144000" cy="272415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dirty="0">
              <a:solidFill>
                <a:prstClr val="white"/>
              </a:solidFill>
            </a:endParaRPr>
          </a:p>
        </p:txBody>
      </p:sp>
      <p:sp>
        <p:nvSpPr>
          <p:cNvPr id="2" name="Title 1"/>
          <p:cNvSpPr>
            <a:spLocks noGrp="1"/>
          </p:cNvSpPr>
          <p:nvPr>
            <p:ph type="ctrTitle"/>
          </p:nvPr>
        </p:nvSpPr>
        <p:spPr>
          <a:xfrm>
            <a:off x="685800" y="3740993"/>
            <a:ext cx="7772400" cy="458115"/>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4132020"/>
            <a:ext cx="6400800" cy="57333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017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965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06011"/>
            <a:ext cx="8229600" cy="53697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0" cy="381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254441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06011"/>
            <a:ext cx="8229600" cy="536971"/>
          </a:xfrm>
        </p:spPr>
        <p:txBody>
          <a:bodyPr>
            <a:normAutofit/>
          </a:bodyPr>
          <a:lstStyle>
            <a:lvl1pPr algn="l">
              <a:defRPr sz="3732">
                <a:solidFill>
                  <a:schemeClr val="bg1">
                    <a:lumMod val="85000"/>
                  </a:schemeClr>
                </a:solidFill>
              </a:defRPr>
            </a:lvl1pPr>
          </a:lstStyle>
          <a:p>
            <a:r>
              <a:rPr lang="en-US" dirty="0"/>
              <a:t>Click to edit Master title style</a:t>
            </a:r>
          </a:p>
        </p:txBody>
      </p:sp>
    </p:spTree>
    <p:extLst>
      <p:ext uri="{BB962C8B-B14F-4D97-AF65-F5344CB8AC3E}">
        <p14:creationId xmlns:p14="http://schemas.microsoft.com/office/powerpoint/2010/main" val="200118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3848100"/>
            <a:ext cx="9144000" cy="1295400"/>
          </a:xfrm>
          <a:prstGeom prst="rect">
            <a:avLst/>
          </a:prstGeom>
          <a:solidFill>
            <a:srgbClr val="B5D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dirty="0">
              <a:solidFill>
                <a:prstClr val="white"/>
              </a:solidFill>
            </a:endParaRPr>
          </a:p>
        </p:txBody>
      </p:sp>
    </p:spTree>
    <p:extLst>
      <p:ext uri="{BB962C8B-B14F-4D97-AF65-F5344CB8AC3E}">
        <p14:creationId xmlns:p14="http://schemas.microsoft.com/office/powerpoint/2010/main" val="1648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0"/>
            <a:ext cx="3008313" cy="871538"/>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dirty="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9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5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85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lidemodel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3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798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62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06011"/>
            <a:ext cx="8229600" cy="53697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0" cy="381000"/>
          </a:xfrm>
        </p:spPr>
        <p:txBody>
          <a:bodyPr>
            <a:noAutofit/>
          </a:bodyPr>
          <a:lstStyle>
            <a:lvl1pPr marL="0" indent="0">
              <a:buNone/>
              <a:defRPr sz="1866">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20960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6012"/>
            <a:ext cx="5029200" cy="533311"/>
          </a:xfrm>
        </p:spPr>
        <p:txBody>
          <a:bodyPr>
            <a:noAutofit/>
          </a:bodyPr>
          <a:lstStyle>
            <a:lvl1pPr>
              <a:defRPr sz="35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solidFill>
                  <a:prstClr val="black">
                    <a:tint val="75000"/>
                  </a:prstClr>
                </a:solidFill>
              </a:rPr>
              <a:t>SlideModel.com</a:t>
            </a:r>
          </a:p>
        </p:txBody>
      </p:sp>
      <p:sp>
        <p:nvSpPr>
          <p:cNvPr id="5" name="Slide Number Placeholder 4"/>
          <p:cNvSpPr>
            <a:spLocks noGrp="1"/>
          </p:cNvSpPr>
          <p:nvPr>
            <p:ph type="sldNum" sz="quarter" idx="12"/>
          </p:nvPr>
        </p:nvSpPr>
        <p:spPr>
          <a:xfrm>
            <a:off x="8572561" y="4767267"/>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a:solidFill>
                  <a:prstClr val="white"/>
                </a:solidFill>
              </a:rPr>
              <a:pPr/>
              <a:t>‹#›</a:t>
            </a:fld>
            <a:endParaRPr lang="es-UY" dirty="0">
              <a:solidFill>
                <a:prstClr val="white"/>
              </a:solidFill>
            </a:endParaRPr>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75642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36B07-8269-4AE4-BFBD-754AEB4D19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616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AC02CF-13E5-4038-A4C2-2D91E0A7DEBA}"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42434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C02CF-13E5-4038-A4C2-2D91E0A7DEBA}"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30541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C02CF-13E5-4038-A4C2-2D91E0A7DEBA}"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64264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AC02CF-13E5-4038-A4C2-2D91E0A7DEBA}"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3776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AC02CF-13E5-4038-A4C2-2D91E0A7DEBA}"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40214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AC02CF-13E5-4038-A4C2-2D91E0A7DEBA}"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95498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C02CF-13E5-4038-A4C2-2D91E0A7DEBA}" type="datetimeFigureOut">
              <a:rPr lang="en-US" smtClean="0"/>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35683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5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AC02CF-13E5-4038-A4C2-2D91E0A7DEBA}"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23727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AC02CF-13E5-4038-A4C2-2D91E0A7DEBA}"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27818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C02CF-13E5-4038-A4C2-2D91E0A7DEBA}"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209365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C02CF-13E5-4038-A4C2-2D91E0A7DEBA}"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420E9-C361-4281-85C6-A06BC7BF1DE5}" type="slidenum">
              <a:rPr lang="en-US" smtClean="0"/>
              <a:t>‹#›</a:t>
            </a:fld>
            <a:endParaRPr lang="en-US"/>
          </a:p>
        </p:txBody>
      </p:sp>
    </p:spTree>
    <p:extLst>
      <p:ext uri="{BB962C8B-B14F-4D97-AF65-F5344CB8AC3E}">
        <p14:creationId xmlns:p14="http://schemas.microsoft.com/office/powerpoint/2010/main" val="25053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57" indent="0" algn="ctr">
              <a:buNone/>
              <a:defRPr/>
            </a:lvl2pPr>
            <a:lvl3pPr marL="914313" indent="0" algn="ctr">
              <a:buNone/>
              <a:defRPr/>
            </a:lvl3pPr>
            <a:lvl4pPr marL="1371470" indent="0" algn="ctr">
              <a:buNone/>
              <a:defRPr/>
            </a:lvl4pPr>
            <a:lvl5pPr marL="1828626" indent="0" algn="ctr">
              <a:buNone/>
              <a:defRPr/>
            </a:lvl5pPr>
            <a:lvl6pPr marL="2285783" indent="0" algn="ctr">
              <a:buNone/>
              <a:defRPr/>
            </a:lvl6pPr>
            <a:lvl7pPr marL="2742940" indent="0" algn="ctr">
              <a:buNone/>
              <a:defRPr/>
            </a:lvl7pPr>
            <a:lvl8pPr marL="3200096" indent="0" algn="ctr">
              <a:buNone/>
              <a:defRPr/>
            </a:lvl8pPr>
            <a:lvl9pPr marL="365725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36B07-8269-4AE4-BFBD-754AEB4D19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9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871CE-59A5-4D57-8CB9-5A8FC5E7FC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9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7157" indent="0">
              <a:buNone/>
              <a:defRPr sz="1800"/>
            </a:lvl2pPr>
            <a:lvl3pPr marL="914313" indent="0">
              <a:buNone/>
              <a:defRPr sz="1600"/>
            </a:lvl3pPr>
            <a:lvl4pPr marL="1371470" indent="0">
              <a:buNone/>
              <a:defRPr sz="1400"/>
            </a:lvl4pPr>
            <a:lvl5pPr marL="1828626" indent="0">
              <a:buNone/>
              <a:defRPr sz="1400"/>
            </a:lvl5pPr>
            <a:lvl6pPr marL="2285783" indent="0">
              <a:buNone/>
              <a:defRPr sz="1400"/>
            </a:lvl6pPr>
            <a:lvl7pPr marL="2742940" indent="0">
              <a:buNone/>
              <a:defRPr sz="1400"/>
            </a:lvl7pPr>
            <a:lvl8pPr marL="3200096" indent="0">
              <a:buNone/>
              <a:defRPr sz="1400"/>
            </a:lvl8pPr>
            <a:lvl9pPr marL="365725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2E5BCC-5F8B-4A1B-A7DA-87429D5CF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1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22C4F-3122-4FFE-AB44-E1918FB24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85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7" indent="0">
              <a:buNone/>
              <a:defRPr sz="2000" b="1"/>
            </a:lvl2pPr>
            <a:lvl3pPr marL="914313" indent="0">
              <a:buNone/>
              <a:defRPr sz="1800" b="1"/>
            </a:lvl3pPr>
            <a:lvl4pPr marL="1371470" indent="0">
              <a:buNone/>
              <a:defRPr sz="1600" b="1"/>
            </a:lvl4pPr>
            <a:lvl5pPr marL="1828626" indent="0">
              <a:buNone/>
              <a:defRPr sz="1600" b="1"/>
            </a:lvl5pPr>
            <a:lvl6pPr marL="2285783" indent="0">
              <a:buNone/>
              <a:defRPr sz="1600" b="1"/>
            </a:lvl6pPr>
            <a:lvl7pPr marL="2742940" indent="0">
              <a:buNone/>
              <a:defRPr sz="1600" b="1"/>
            </a:lvl7pPr>
            <a:lvl8pPr marL="3200096" indent="0">
              <a:buNone/>
              <a:defRPr sz="1600" b="1"/>
            </a:lvl8pPr>
            <a:lvl9pPr marL="365725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7" indent="0">
              <a:buNone/>
              <a:defRPr sz="2000" b="1"/>
            </a:lvl2pPr>
            <a:lvl3pPr marL="914313" indent="0">
              <a:buNone/>
              <a:defRPr sz="1800" b="1"/>
            </a:lvl3pPr>
            <a:lvl4pPr marL="1371470" indent="0">
              <a:buNone/>
              <a:defRPr sz="1600" b="1"/>
            </a:lvl4pPr>
            <a:lvl5pPr marL="1828626" indent="0">
              <a:buNone/>
              <a:defRPr sz="1600" b="1"/>
            </a:lvl5pPr>
            <a:lvl6pPr marL="2285783" indent="0">
              <a:buNone/>
              <a:defRPr sz="1600" b="1"/>
            </a:lvl6pPr>
            <a:lvl7pPr marL="2742940" indent="0">
              <a:buNone/>
              <a:defRPr sz="1600" b="1"/>
            </a:lvl7pPr>
            <a:lvl8pPr marL="3200096" indent="0">
              <a:buNone/>
              <a:defRPr sz="1600" b="1"/>
            </a:lvl8pPr>
            <a:lvl9pPr marL="365725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94F25-4AD2-47B1-9691-EC774177F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96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E4FA82-6720-4C77-8D86-F5B283D8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6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77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0CB7BA-C855-4C42-89A5-49A3F5276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05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157" indent="0">
              <a:buNone/>
              <a:defRPr sz="1200"/>
            </a:lvl2pPr>
            <a:lvl3pPr marL="914313" indent="0">
              <a:buNone/>
              <a:defRPr sz="1000"/>
            </a:lvl3pPr>
            <a:lvl4pPr marL="1371470" indent="0">
              <a:buNone/>
              <a:defRPr sz="900"/>
            </a:lvl4pPr>
            <a:lvl5pPr marL="1828626" indent="0">
              <a:buNone/>
              <a:defRPr sz="900"/>
            </a:lvl5pPr>
            <a:lvl6pPr marL="2285783" indent="0">
              <a:buNone/>
              <a:defRPr sz="900"/>
            </a:lvl6pPr>
            <a:lvl7pPr marL="2742940" indent="0">
              <a:buNone/>
              <a:defRPr sz="900"/>
            </a:lvl7pPr>
            <a:lvl8pPr marL="3200096" indent="0">
              <a:buNone/>
              <a:defRPr sz="900"/>
            </a:lvl8pPr>
            <a:lvl9pPr marL="365725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1010F-AD73-4865-8973-8EB2CFA19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7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7" indent="0">
              <a:buNone/>
              <a:defRPr sz="2800"/>
            </a:lvl2pPr>
            <a:lvl3pPr marL="914313" indent="0">
              <a:buNone/>
              <a:defRPr sz="2400"/>
            </a:lvl3pPr>
            <a:lvl4pPr marL="1371470" indent="0">
              <a:buNone/>
              <a:defRPr sz="2000"/>
            </a:lvl4pPr>
            <a:lvl5pPr marL="1828626" indent="0">
              <a:buNone/>
              <a:defRPr sz="2000"/>
            </a:lvl5pPr>
            <a:lvl6pPr marL="2285783" indent="0">
              <a:buNone/>
              <a:defRPr sz="2000"/>
            </a:lvl6pPr>
            <a:lvl7pPr marL="2742940" indent="0">
              <a:buNone/>
              <a:defRPr sz="2000"/>
            </a:lvl7pPr>
            <a:lvl8pPr marL="3200096" indent="0">
              <a:buNone/>
              <a:defRPr sz="2000"/>
            </a:lvl8pPr>
            <a:lvl9pPr marL="3657253"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57" indent="0">
              <a:buNone/>
              <a:defRPr sz="1200"/>
            </a:lvl2pPr>
            <a:lvl3pPr marL="914313" indent="0">
              <a:buNone/>
              <a:defRPr sz="1000"/>
            </a:lvl3pPr>
            <a:lvl4pPr marL="1371470" indent="0">
              <a:buNone/>
              <a:defRPr sz="900"/>
            </a:lvl4pPr>
            <a:lvl5pPr marL="1828626" indent="0">
              <a:buNone/>
              <a:defRPr sz="900"/>
            </a:lvl5pPr>
            <a:lvl6pPr marL="2285783" indent="0">
              <a:buNone/>
              <a:defRPr sz="900"/>
            </a:lvl6pPr>
            <a:lvl7pPr marL="2742940" indent="0">
              <a:buNone/>
              <a:defRPr sz="900"/>
            </a:lvl7pPr>
            <a:lvl8pPr marL="3200096" indent="0">
              <a:buNone/>
              <a:defRPr sz="900"/>
            </a:lvl8pPr>
            <a:lvl9pPr marL="365725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9A877-C5F9-4A43-AC58-41C7F4C74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28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D508A-9EC8-4CD7-AA9F-2A4806DD0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19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C4205F-5629-4EC8-B357-E43087C42D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5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593922-4E83-4815-A8B0-06E68A582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1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E9438E-D93F-4450-83FF-0B638A28B6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59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36B07-8269-4AE4-BFBD-754AEB4D19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4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211235-A27B-47EC-8559-2FF9E2EEC6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679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95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36B07-8269-4AE4-BFBD-754AEB4D19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02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352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7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498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69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772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833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01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114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2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770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8"/>
            <a:ext cx="4041775" cy="479822"/>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919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605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18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06011"/>
            <a:ext cx="8229600" cy="53697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4913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06011"/>
            <a:ext cx="8229600" cy="53697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0" cy="381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41696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7/8/2023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5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11"/>
            <a:ext cx="8229600" cy="53331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853820"/>
            <a:ext cx="8229600" cy="374080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FD1176A7-B091-469C-82C8-89C693043C40}" type="datetimeFigureOut">
              <a:rPr lang="en-US" smtClean="0">
                <a:solidFill>
                  <a:prstClr val="black">
                    <a:tint val="75000"/>
                  </a:prstClr>
                </a:solidFill>
              </a:rPr>
              <a:pPr defTabSz="1218895"/>
              <a:t>7/8/2023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7"/>
            <a:ext cx="2133600" cy="273844"/>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dirty="0">
              <a:solidFill>
                <a:prstClr val="black">
                  <a:tint val="75000"/>
                </a:prstClr>
              </a:solidFill>
            </a:endParaRPr>
          </a:p>
        </p:txBody>
      </p:sp>
    </p:spTree>
    <p:extLst>
      <p:ext uri="{BB962C8B-B14F-4D97-AF65-F5344CB8AC3E}">
        <p14:creationId xmlns:p14="http://schemas.microsoft.com/office/powerpoint/2010/main" val="12291373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781800" y="468630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cs typeface="Arial" pitchFamily="34" charset="0"/>
              </a:defRPr>
            </a:lvl1pPr>
          </a:lstStyle>
          <a:p>
            <a:pPr fontAlgn="base">
              <a:spcBef>
                <a:spcPct val="0"/>
              </a:spcBef>
              <a:spcAft>
                <a:spcPct val="0"/>
              </a:spcAft>
              <a:defRPr/>
            </a:pPr>
            <a:r>
              <a:rPr lang="en-US" dirty="0">
                <a:solidFill>
                  <a:srgbClr val="000000"/>
                </a:solidFill>
              </a:rPr>
              <a:t>7/26/2014</a:t>
            </a: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pitchFamily="34" charset="0"/>
                <a:cs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304800" y="472916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pitchFamily="34" charset="0"/>
                <a:cs typeface="Arial" pitchFamily="34" charset="0"/>
              </a:defRPr>
            </a:lvl1pPr>
          </a:lstStyle>
          <a:p>
            <a:pPr fontAlgn="base">
              <a:spcBef>
                <a:spcPct val="0"/>
              </a:spcBef>
              <a:spcAft>
                <a:spcPct val="0"/>
              </a:spcAft>
              <a:defRPr/>
            </a:pPr>
            <a:fld id="{335476DC-4AB5-416D-BC1A-871AC9FB2AE8}"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74255105"/>
      </p:ext>
    </p:extLst>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AC02CF-13E5-4038-A4C2-2D91E0A7DEBA}" type="datetimeFigureOut">
              <a:rPr lang="en-US" smtClean="0"/>
              <a:t>7/8/2023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D8420E9-C361-4281-85C6-A06BC7BF1DE5}" type="slidenum">
              <a:rPr lang="en-US" smtClean="0"/>
              <a:t>‹#›</a:t>
            </a:fld>
            <a:endParaRPr lang="en-US"/>
          </a:p>
        </p:txBody>
      </p:sp>
    </p:spTree>
    <p:extLst>
      <p:ext uri="{BB962C8B-B14F-4D97-AF65-F5344CB8AC3E}">
        <p14:creationId xmlns:p14="http://schemas.microsoft.com/office/powerpoint/2010/main" val="233541151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defRPr sz="1400" b="0">
                <a:solidFill>
                  <a:schemeClr val="tx1"/>
                </a:solidFill>
                <a:latin typeface="Arial" pitchFamily="34" charset="0"/>
                <a:cs typeface="Arial" pitchFamily="34" charset="0"/>
              </a:defRPr>
            </a:lvl1pPr>
          </a:lstStyle>
          <a:p>
            <a:pPr defTabSz="91431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919"/>
            <a:ext cx="2895600" cy="357188"/>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ctr">
              <a:defRPr sz="1400" b="0">
                <a:solidFill>
                  <a:schemeClr val="tx1"/>
                </a:solidFill>
                <a:latin typeface="Arial" pitchFamily="34" charset="0"/>
                <a:cs typeface="Arial" pitchFamily="34" charset="0"/>
              </a:defRPr>
            </a:lvl1pPr>
          </a:lstStyle>
          <a:p>
            <a:pPr defTabSz="91431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defRPr sz="1400" b="0">
                <a:solidFill>
                  <a:schemeClr val="tx1"/>
                </a:solidFill>
                <a:latin typeface="Arial" pitchFamily="34" charset="0"/>
                <a:cs typeface="Arial" pitchFamily="34" charset="0"/>
              </a:defRPr>
            </a:lvl1pPr>
          </a:lstStyle>
          <a:p>
            <a:pPr defTabSz="914313" fontAlgn="base">
              <a:spcBef>
                <a:spcPct val="0"/>
              </a:spcBef>
              <a:spcAft>
                <a:spcPct val="0"/>
              </a:spcAft>
              <a:defRPr/>
            </a:pPr>
            <a:fld id="{335476DC-4AB5-416D-BC1A-871AC9FB2AE8}" type="slidenum">
              <a:rPr lang="en-US">
                <a:solidFill>
                  <a:srgbClr val="000000"/>
                </a:solidFill>
              </a:rPr>
              <a:pPr defTabSz="914313"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976951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7" algn="ctr" rtl="0" fontAlgn="base">
        <a:spcBef>
          <a:spcPct val="0"/>
        </a:spcBef>
        <a:spcAft>
          <a:spcPct val="0"/>
        </a:spcAft>
        <a:defRPr sz="4400">
          <a:solidFill>
            <a:schemeClr val="tx2"/>
          </a:solidFill>
          <a:latin typeface="Arial" charset="0"/>
        </a:defRPr>
      </a:lvl6pPr>
      <a:lvl7pPr marL="914313" algn="ctr" rtl="0" fontAlgn="base">
        <a:spcBef>
          <a:spcPct val="0"/>
        </a:spcBef>
        <a:spcAft>
          <a:spcPct val="0"/>
        </a:spcAft>
        <a:defRPr sz="4400">
          <a:solidFill>
            <a:schemeClr val="tx2"/>
          </a:solidFill>
          <a:latin typeface="Arial" charset="0"/>
        </a:defRPr>
      </a:lvl7pPr>
      <a:lvl8pPr marL="1371470" algn="ctr" rtl="0" fontAlgn="base">
        <a:spcBef>
          <a:spcPct val="0"/>
        </a:spcBef>
        <a:spcAft>
          <a:spcPct val="0"/>
        </a:spcAft>
        <a:defRPr sz="4400">
          <a:solidFill>
            <a:schemeClr val="tx2"/>
          </a:solidFill>
          <a:latin typeface="Arial" charset="0"/>
        </a:defRPr>
      </a:lvl8pPr>
      <a:lvl9pPr marL="1828626" algn="ctr" rtl="0" fontAlgn="base">
        <a:spcBef>
          <a:spcPct val="0"/>
        </a:spcBef>
        <a:spcAft>
          <a:spcPct val="0"/>
        </a:spcAft>
        <a:defRPr sz="4400">
          <a:solidFill>
            <a:schemeClr val="tx2"/>
          </a:solidFill>
          <a:latin typeface="Arial" charset="0"/>
        </a:defRPr>
      </a:lvl9pPr>
    </p:titleStyle>
    <p:bodyStyle>
      <a:lvl1pPr marL="342867" indent="-342867" algn="l" rtl="0" eaLnBrk="0" fontAlgn="base" hangingPunct="0">
        <a:spcBef>
          <a:spcPct val="20000"/>
        </a:spcBef>
        <a:spcAft>
          <a:spcPct val="0"/>
        </a:spcAft>
        <a:buChar char="•"/>
        <a:defRPr sz="3200">
          <a:solidFill>
            <a:schemeClr val="tx1"/>
          </a:solidFill>
          <a:latin typeface="Arial" charset="0"/>
          <a:ea typeface="+mn-ea"/>
          <a:cs typeface="+mn-cs"/>
        </a:defRPr>
      </a:lvl1pPr>
      <a:lvl2pPr marL="742880" indent="-285724" algn="l" rtl="0" eaLnBrk="0" fontAlgn="base" hangingPunct="0">
        <a:spcBef>
          <a:spcPct val="20000"/>
        </a:spcBef>
        <a:spcAft>
          <a:spcPct val="0"/>
        </a:spcAft>
        <a:buChar char="–"/>
        <a:defRPr sz="2800">
          <a:solidFill>
            <a:schemeClr val="tx1"/>
          </a:solidFill>
          <a:latin typeface="Arial" charset="0"/>
        </a:defRPr>
      </a:lvl2pPr>
      <a:lvl3pPr marL="1142892" indent="-228578" algn="l" rtl="0" eaLnBrk="0" fontAlgn="base" hangingPunct="0">
        <a:spcBef>
          <a:spcPct val="20000"/>
        </a:spcBef>
        <a:spcAft>
          <a:spcPct val="0"/>
        </a:spcAft>
        <a:buChar char="•"/>
        <a:defRPr sz="2400">
          <a:solidFill>
            <a:schemeClr val="tx1"/>
          </a:solidFill>
          <a:latin typeface="Arial" charset="0"/>
        </a:defRPr>
      </a:lvl3pPr>
      <a:lvl4pPr marL="1600048" indent="-228578" algn="l" rtl="0" eaLnBrk="0" fontAlgn="base" hangingPunct="0">
        <a:spcBef>
          <a:spcPct val="20000"/>
        </a:spcBef>
        <a:spcAft>
          <a:spcPct val="0"/>
        </a:spcAft>
        <a:buChar char="–"/>
        <a:defRPr sz="2000">
          <a:solidFill>
            <a:schemeClr val="tx1"/>
          </a:solidFill>
          <a:latin typeface="Arial" charset="0"/>
        </a:defRPr>
      </a:lvl4pPr>
      <a:lvl5pPr marL="2057205" indent="-228578" algn="l" rtl="0" eaLnBrk="0" fontAlgn="base" hangingPunct="0">
        <a:spcBef>
          <a:spcPct val="20000"/>
        </a:spcBef>
        <a:spcAft>
          <a:spcPct val="0"/>
        </a:spcAft>
        <a:buChar char="»"/>
        <a:defRPr sz="2000">
          <a:solidFill>
            <a:schemeClr val="tx1"/>
          </a:solidFill>
          <a:latin typeface="Arial" charset="0"/>
        </a:defRPr>
      </a:lvl5pPr>
      <a:lvl6pPr marL="2514361" indent="-228578" algn="l" rtl="0" fontAlgn="base">
        <a:spcBef>
          <a:spcPct val="20000"/>
        </a:spcBef>
        <a:spcAft>
          <a:spcPct val="0"/>
        </a:spcAft>
        <a:buChar char="»"/>
        <a:defRPr sz="2000">
          <a:solidFill>
            <a:schemeClr val="tx1"/>
          </a:solidFill>
          <a:latin typeface="+mn-lt"/>
        </a:defRPr>
      </a:lvl6pPr>
      <a:lvl7pPr marL="2971518" indent="-228578" algn="l" rtl="0" fontAlgn="base">
        <a:spcBef>
          <a:spcPct val="20000"/>
        </a:spcBef>
        <a:spcAft>
          <a:spcPct val="0"/>
        </a:spcAft>
        <a:buChar char="»"/>
        <a:defRPr sz="2000">
          <a:solidFill>
            <a:schemeClr val="tx1"/>
          </a:solidFill>
          <a:latin typeface="+mn-lt"/>
        </a:defRPr>
      </a:lvl7pPr>
      <a:lvl8pPr marL="3428675" indent="-228578" algn="l" rtl="0" fontAlgn="base">
        <a:spcBef>
          <a:spcPct val="20000"/>
        </a:spcBef>
        <a:spcAft>
          <a:spcPct val="0"/>
        </a:spcAft>
        <a:buChar char="»"/>
        <a:defRPr sz="2000">
          <a:solidFill>
            <a:schemeClr val="tx1"/>
          </a:solidFill>
          <a:latin typeface="+mn-lt"/>
        </a:defRPr>
      </a:lvl8pPr>
      <a:lvl9pPr marL="388583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3" rtl="0" eaLnBrk="1" latinLnBrk="0" hangingPunct="1">
        <a:defRPr sz="1800" kern="1200">
          <a:solidFill>
            <a:schemeClr val="tx1"/>
          </a:solidFill>
          <a:latin typeface="+mn-lt"/>
          <a:ea typeface="+mn-ea"/>
          <a:cs typeface="+mn-cs"/>
        </a:defRPr>
      </a:lvl1pPr>
      <a:lvl2pPr marL="457157" algn="l" defTabSz="914313" rtl="0" eaLnBrk="1" latinLnBrk="0" hangingPunct="1">
        <a:defRPr sz="1800" kern="1200">
          <a:solidFill>
            <a:schemeClr val="tx1"/>
          </a:solidFill>
          <a:latin typeface="+mn-lt"/>
          <a:ea typeface="+mn-ea"/>
          <a:cs typeface="+mn-cs"/>
        </a:defRPr>
      </a:lvl2pPr>
      <a:lvl3pPr marL="914313" algn="l" defTabSz="914313" rtl="0" eaLnBrk="1" latinLnBrk="0" hangingPunct="1">
        <a:defRPr sz="1800" kern="1200">
          <a:solidFill>
            <a:schemeClr val="tx1"/>
          </a:solidFill>
          <a:latin typeface="+mn-lt"/>
          <a:ea typeface="+mn-ea"/>
          <a:cs typeface="+mn-cs"/>
        </a:defRPr>
      </a:lvl3pPr>
      <a:lvl4pPr marL="1371470" algn="l" defTabSz="914313" rtl="0" eaLnBrk="1" latinLnBrk="0" hangingPunct="1">
        <a:defRPr sz="1800" kern="1200">
          <a:solidFill>
            <a:schemeClr val="tx1"/>
          </a:solidFill>
          <a:latin typeface="+mn-lt"/>
          <a:ea typeface="+mn-ea"/>
          <a:cs typeface="+mn-cs"/>
        </a:defRPr>
      </a:lvl4pPr>
      <a:lvl5pPr marL="1828626" algn="l" defTabSz="914313" rtl="0" eaLnBrk="1" latinLnBrk="0" hangingPunct="1">
        <a:defRPr sz="1800" kern="1200">
          <a:solidFill>
            <a:schemeClr val="tx1"/>
          </a:solidFill>
          <a:latin typeface="+mn-lt"/>
          <a:ea typeface="+mn-ea"/>
          <a:cs typeface="+mn-cs"/>
        </a:defRPr>
      </a:lvl5pPr>
      <a:lvl6pPr marL="2285783" algn="l" defTabSz="914313" rtl="0" eaLnBrk="1" latinLnBrk="0" hangingPunct="1">
        <a:defRPr sz="1800" kern="1200">
          <a:solidFill>
            <a:schemeClr val="tx1"/>
          </a:solidFill>
          <a:latin typeface="+mn-lt"/>
          <a:ea typeface="+mn-ea"/>
          <a:cs typeface="+mn-cs"/>
        </a:defRPr>
      </a:lvl6pPr>
      <a:lvl7pPr marL="2742940" algn="l" defTabSz="914313" rtl="0" eaLnBrk="1" latinLnBrk="0" hangingPunct="1">
        <a:defRPr sz="1800" kern="1200">
          <a:solidFill>
            <a:schemeClr val="tx1"/>
          </a:solidFill>
          <a:latin typeface="+mn-lt"/>
          <a:ea typeface="+mn-ea"/>
          <a:cs typeface="+mn-cs"/>
        </a:defRPr>
      </a:lvl7pPr>
      <a:lvl8pPr marL="3200096" algn="l" defTabSz="914313" rtl="0" eaLnBrk="1" latinLnBrk="0" hangingPunct="1">
        <a:defRPr sz="1800" kern="1200">
          <a:solidFill>
            <a:schemeClr val="tx1"/>
          </a:solidFill>
          <a:latin typeface="+mn-lt"/>
          <a:ea typeface="+mn-ea"/>
          <a:cs typeface="+mn-cs"/>
        </a:defRPr>
      </a:lvl8pPr>
      <a:lvl9pPr marL="3657253" algn="l" defTabSz="91431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781800" y="468630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cs typeface="Arial" pitchFamily="34" charset="0"/>
              </a:defRPr>
            </a:lvl1pPr>
          </a:lstStyle>
          <a:p>
            <a:pPr fontAlgn="base">
              <a:spcBef>
                <a:spcPct val="0"/>
              </a:spcBef>
              <a:spcAft>
                <a:spcPct val="0"/>
              </a:spcAft>
              <a:defRPr/>
            </a:pPr>
            <a:r>
              <a:rPr lang="en-US" dirty="0">
                <a:solidFill>
                  <a:srgbClr val="000000"/>
                </a:solidFill>
              </a:rPr>
              <a:t>7/26/2014</a:t>
            </a: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pitchFamily="34" charset="0"/>
                <a:cs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304800" y="472916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pitchFamily="34" charset="0"/>
                <a:cs typeface="Arial" pitchFamily="34" charset="0"/>
              </a:defRPr>
            </a:lvl1pPr>
          </a:lstStyle>
          <a:p>
            <a:pPr fontAlgn="base">
              <a:spcBef>
                <a:spcPct val="0"/>
              </a:spcBef>
              <a:spcAft>
                <a:spcPct val="0"/>
              </a:spcAft>
              <a:defRPr/>
            </a:pPr>
            <a:fld id="{335476DC-4AB5-416D-BC1A-871AC9FB2AE8}"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316094301"/>
      </p:ext>
    </p:extLst>
  </p:cSld>
  <p:clrMap bg1="lt1" tx1="dk1" bg2="lt2" tx2="dk2" accent1="accent1" accent2="accent2" accent3="accent3" accent4="accent4" accent5="accent5" accent6="accent6" hlink="hlink" folHlink="folHlink"/>
  <p:sldLayoutIdLst>
    <p:sldLayoutId id="214748385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781800" y="468630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cs typeface="Arial" pitchFamily="34" charset="0"/>
              </a:defRPr>
            </a:lvl1pPr>
          </a:lstStyle>
          <a:p>
            <a:pPr fontAlgn="base">
              <a:spcBef>
                <a:spcPct val="0"/>
              </a:spcBef>
              <a:spcAft>
                <a:spcPct val="0"/>
              </a:spcAft>
              <a:defRPr/>
            </a:pPr>
            <a:r>
              <a:rPr lang="en-US">
                <a:solidFill>
                  <a:srgbClr val="000000"/>
                </a:solidFill>
              </a:rPr>
              <a:t>7/26/2014</a:t>
            </a: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304800" y="472916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pitchFamily="34" charset="0"/>
                <a:cs typeface="Arial" pitchFamily="34" charset="0"/>
              </a:defRPr>
            </a:lvl1pPr>
          </a:lstStyle>
          <a:p>
            <a:pPr fontAlgn="base">
              <a:spcBef>
                <a:spcPct val="0"/>
              </a:spcBef>
              <a:spcAft>
                <a:spcPct val="0"/>
              </a:spcAft>
              <a:defRPr/>
            </a:pPr>
            <a:fld id="{335476DC-4AB5-416D-BC1A-871AC9FB2AE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62089653"/>
      </p:ext>
    </p:extLst>
  </p:cSld>
  <p:clrMap bg1="lt1" tx1="dk1" bg2="lt2" tx2="dk2" accent1="accent1" accent2="accent2" accent3="accent3" accent4="accent4" accent5="accent5" accent6="accent6" hlink="hlink" folHlink="folHlink"/>
  <p:sldLayoutIdLst>
    <p:sldLayoutId id="214748385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781800" y="468630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chemeClr val="tx1"/>
                </a:solidFill>
                <a:latin typeface="Arial" pitchFamily="34" charset="0"/>
                <a:cs typeface="Arial" pitchFamily="34" charset="0"/>
              </a:defRPr>
            </a:lvl1pPr>
          </a:lstStyle>
          <a:p>
            <a:pPr fontAlgn="base">
              <a:spcBef>
                <a:spcPct val="0"/>
              </a:spcBef>
              <a:spcAft>
                <a:spcPct val="0"/>
              </a:spcAft>
              <a:defRPr/>
            </a:pPr>
            <a:r>
              <a:rPr lang="en-US">
                <a:solidFill>
                  <a:srgbClr val="000000"/>
                </a:solidFill>
              </a:rPr>
              <a:t>7/26/2014</a:t>
            </a: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chemeClr val="tx1"/>
                </a:solidFill>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304800" y="472916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b="0">
                <a:solidFill>
                  <a:schemeClr val="tx1"/>
                </a:solidFill>
                <a:latin typeface="Arial" pitchFamily="34" charset="0"/>
                <a:cs typeface="Arial" pitchFamily="34" charset="0"/>
              </a:defRPr>
            </a:lvl1pPr>
          </a:lstStyle>
          <a:p>
            <a:pPr fontAlgn="base">
              <a:spcBef>
                <a:spcPct val="0"/>
              </a:spcBef>
              <a:spcAft>
                <a:spcPct val="0"/>
              </a:spcAft>
              <a:defRPr/>
            </a:pPr>
            <a:fld id="{335476DC-4AB5-416D-BC1A-871AC9FB2AE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54131703"/>
      </p:ext>
    </p:extLst>
  </p:cSld>
  <p:clrMap bg1="lt1" tx1="dk1" bg2="lt2" tx2="dk2" accent1="accent1" accent2="accent2" accent3="accent3" accent4="accent4" accent5="accent5" accent6="accent6" hlink="hlink" folHlink="folHlink"/>
  <p:sldLayoutIdLst>
    <p:sldLayoutId id="2147483854" r:id="rId1"/>
    <p:sldLayoutId id="214748385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3300">
          <a:solidFill>
            <a:schemeClr val="tx2"/>
          </a:solidFill>
          <a:latin typeface="Arial"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charset="0"/>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charset="0"/>
        </a:defRPr>
      </a:lvl2pPr>
      <a:lvl3pPr marL="857250" indent="-171450" algn="l" rtl="0" eaLnBrk="0" fontAlgn="base" hangingPunct="0">
        <a:spcBef>
          <a:spcPct val="20000"/>
        </a:spcBef>
        <a:spcAft>
          <a:spcPct val="0"/>
        </a:spcAft>
        <a:buChar char="•"/>
        <a:defRPr sz="1800">
          <a:solidFill>
            <a:schemeClr val="tx1"/>
          </a:solidFill>
          <a:latin typeface="Arial" charset="0"/>
        </a:defRPr>
      </a:lvl3pPr>
      <a:lvl4pPr marL="1200150" indent="-171450" algn="l" rtl="0" eaLnBrk="0" fontAlgn="base" hangingPunct="0">
        <a:spcBef>
          <a:spcPct val="20000"/>
        </a:spcBef>
        <a:spcAft>
          <a:spcPct val="0"/>
        </a:spcAft>
        <a:buChar char="–"/>
        <a:defRPr sz="1500">
          <a:solidFill>
            <a:schemeClr val="tx1"/>
          </a:solidFill>
          <a:latin typeface="Arial" charset="0"/>
        </a:defRPr>
      </a:lvl4pPr>
      <a:lvl5pPr marL="1543050" indent="-171450" algn="l" rtl="0" eaLnBrk="0" fontAlgn="base" hangingPunct="0">
        <a:spcBef>
          <a:spcPct val="20000"/>
        </a:spcBef>
        <a:spcAft>
          <a:spcPct val="0"/>
        </a:spcAft>
        <a:buChar char="»"/>
        <a:defRPr sz="1500">
          <a:solidFill>
            <a:schemeClr val="tx1"/>
          </a:solidFill>
          <a:latin typeface="Arial"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67508A-8126-4944-9921-C78C39C95EFF}" type="datetimeFigureOut">
              <a:rPr lang="en-US" smtClean="0">
                <a:solidFill>
                  <a:prstClr val="black">
                    <a:tint val="75000"/>
                  </a:prstClr>
                </a:solidFill>
              </a:rPr>
              <a:pPr/>
              <a:t>7/8/2023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1E9BDC9-6699-4804-835C-D2683C67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67499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131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BDA0FA9-1039-D270-A8A7-6C693617C959}"/>
              </a:ext>
            </a:extLst>
          </p:cNvPr>
          <p:cNvGrpSpPr/>
          <p:nvPr/>
        </p:nvGrpSpPr>
        <p:grpSpPr>
          <a:xfrm>
            <a:off x="1354" y="-301559"/>
            <a:ext cx="9141291" cy="5143500"/>
            <a:chOff x="1354" y="0"/>
            <a:chExt cx="9141291" cy="5143500"/>
          </a:xfrm>
        </p:grpSpPr>
        <p:pic>
          <p:nvPicPr>
            <p:cNvPr id="3" name="Picture 2">
              <a:extLst>
                <a:ext uri="{FF2B5EF4-FFF2-40B4-BE49-F238E27FC236}">
                  <a16:creationId xmlns:a16="http://schemas.microsoft.com/office/drawing/2014/main" id="{0C1D4006-6D38-779C-0CB3-C392A2949F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4" y="0"/>
              <a:ext cx="9141291" cy="5143500"/>
            </a:xfrm>
            <a:prstGeom prst="rect">
              <a:avLst/>
            </a:prstGeom>
          </p:spPr>
        </p:pic>
        <p:grpSp>
          <p:nvGrpSpPr>
            <p:cNvPr id="9" name="Group 8">
              <a:extLst>
                <a:ext uri="{FF2B5EF4-FFF2-40B4-BE49-F238E27FC236}">
                  <a16:creationId xmlns:a16="http://schemas.microsoft.com/office/drawing/2014/main" id="{DBE31ED3-C748-68CC-8B83-6D40F392AA99}"/>
                </a:ext>
              </a:extLst>
            </p:cNvPr>
            <p:cNvGrpSpPr/>
            <p:nvPr/>
          </p:nvGrpSpPr>
          <p:grpSpPr>
            <a:xfrm>
              <a:off x="5714999" y="555255"/>
              <a:ext cx="3013365" cy="3369045"/>
              <a:chOff x="5714999" y="555255"/>
              <a:chExt cx="3013365" cy="3369045"/>
            </a:xfrm>
          </p:grpSpPr>
          <p:sp>
            <p:nvSpPr>
              <p:cNvPr id="5" name="Rectangle 4">
                <a:extLst>
                  <a:ext uri="{FF2B5EF4-FFF2-40B4-BE49-F238E27FC236}">
                    <a16:creationId xmlns:a16="http://schemas.microsoft.com/office/drawing/2014/main" id="{243AE8C6-41BD-BCD7-D010-096AF6284AD8}"/>
                  </a:ext>
                </a:extLst>
              </p:cNvPr>
              <p:cNvSpPr/>
              <p:nvPr/>
            </p:nvSpPr>
            <p:spPr bwMode="auto">
              <a:xfrm>
                <a:off x="5714999" y="2952750"/>
                <a:ext cx="3013365" cy="838200"/>
              </a:xfrm>
              <a:prstGeom prst="rect">
                <a:avLst/>
              </a:prstGeom>
              <a:solidFill>
                <a:srgbClr val="13131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0" u="none" strike="noStrike" kern="1200" cap="none" spc="0" normalizeH="0" baseline="0" noProof="0">
                  <a:ln>
                    <a:noFill/>
                  </a:ln>
                  <a:solidFill>
                    <a:srgbClr val="C0C0C0"/>
                  </a:solidFill>
                  <a:effectLst/>
                  <a:uLnTx/>
                  <a:uFillTx/>
                  <a:latin typeface="Possum Saltare NF" pitchFamily="18" charset="0"/>
                  <a:ea typeface="+mn-ea"/>
                  <a:cs typeface="Arial"/>
                  <a:sym typeface="Arial"/>
                </a:endParaRPr>
              </a:p>
            </p:txBody>
          </p:sp>
          <p:pic>
            <p:nvPicPr>
              <p:cNvPr id="6" name="Picture 5">
                <a:extLst>
                  <a:ext uri="{FF2B5EF4-FFF2-40B4-BE49-F238E27FC236}">
                    <a16:creationId xmlns:a16="http://schemas.microsoft.com/office/drawing/2014/main" id="{8792EBD2-C905-E591-502D-13211A59AB7B}"/>
                  </a:ext>
                </a:extLst>
              </p:cNvPr>
              <p:cNvPicPr>
                <a:picLocks noChangeAspect="1"/>
              </p:cNvPicPr>
              <p:nvPr/>
            </p:nvPicPr>
            <p:blipFill>
              <a:blip r:embed="rId5"/>
              <a:stretch>
                <a:fillRect/>
              </a:stretch>
            </p:blipFill>
            <p:spPr>
              <a:xfrm>
                <a:off x="7273636" y="2829373"/>
                <a:ext cx="270164" cy="1094927"/>
              </a:xfrm>
              <a:prstGeom prst="rect">
                <a:avLst/>
              </a:prstGeom>
            </p:spPr>
          </p:pic>
          <p:pic>
            <p:nvPicPr>
              <p:cNvPr id="8" name="Picture 7">
                <a:extLst>
                  <a:ext uri="{FF2B5EF4-FFF2-40B4-BE49-F238E27FC236}">
                    <a16:creationId xmlns:a16="http://schemas.microsoft.com/office/drawing/2014/main" id="{BECF30D5-C714-FE0A-1AE7-3521D261C4A8}"/>
                  </a:ext>
                </a:extLst>
              </p:cNvPr>
              <p:cNvPicPr>
                <a:picLocks noChangeAspect="1"/>
              </p:cNvPicPr>
              <p:nvPr/>
            </p:nvPicPr>
            <p:blipFill>
              <a:blip r:embed="rId5"/>
              <a:stretch>
                <a:fillRect/>
              </a:stretch>
            </p:blipFill>
            <p:spPr>
              <a:xfrm rot="16200000">
                <a:off x="6636057" y="1542892"/>
                <a:ext cx="2816596" cy="841321"/>
              </a:xfrm>
              <a:prstGeom prst="rect">
                <a:avLst/>
              </a:prstGeom>
            </p:spPr>
          </p:pic>
        </p:grpSp>
      </p:grpSp>
      <p:grpSp>
        <p:nvGrpSpPr>
          <p:cNvPr id="13" name="Group 12">
            <a:extLst>
              <a:ext uri="{FF2B5EF4-FFF2-40B4-BE49-F238E27FC236}">
                <a16:creationId xmlns:a16="http://schemas.microsoft.com/office/drawing/2014/main" id="{690AA991-4AFA-CBBA-E7B9-B4B2D783838A}"/>
              </a:ext>
            </a:extLst>
          </p:cNvPr>
          <p:cNvGrpSpPr/>
          <p:nvPr/>
        </p:nvGrpSpPr>
        <p:grpSpPr>
          <a:xfrm>
            <a:off x="0" y="2727391"/>
            <a:ext cx="9142645" cy="1828800"/>
            <a:chOff x="0" y="2727391"/>
            <a:chExt cx="9142645" cy="1828800"/>
          </a:xfrm>
        </p:grpSpPr>
        <p:pic>
          <p:nvPicPr>
            <p:cNvPr id="2" name="Picture 2">
              <a:extLst>
                <a:ext uri="{FF2B5EF4-FFF2-40B4-BE49-F238E27FC236}">
                  <a16:creationId xmlns:a16="http://schemas.microsoft.com/office/drawing/2014/main" id="{A641FDDD-F1F7-2BC1-DEA9-CF94E92BEEB8}"/>
                </a:ext>
              </a:extLst>
            </p:cNvPr>
            <p:cNvPicPr>
              <a:picLocks noChangeAspect="1" noChangeArrowheads="1"/>
            </p:cNvPicPr>
            <p:nvPr/>
          </p:nvPicPr>
          <p:blipFill rotWithShape="1">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r="14620"/>
            <a:stretch/>
          </p:blipFill>
          <p:spPr bwMode="auto">
            <a:xfrm>
              <a:off x="6019800" y="2727391"/>
              <a:ext cx="31228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9161F6-1D51-BF6E-984B-41CA78DA09B7}"/>
                </a:ext>
              </a:extLst>
            </p:cNvPr>
            <p:cNvPicPr>
              <a:picLocks noChangeAspect="1" noChangeArrowheads="1"/>
            </p:cNvPicPr>
            <p:nvPr/>
          </p:nvPicPr>
          <p:blipFill rotWithShape="1">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6632" r="21284"/>
            <a:stretch/>
          </p:blipFill>
          <p:spPr bwMode="auto">
            <a:xfrm>
              <a:off x="4267200" y="2727391"/>
              <a:ext cx="190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D7CC8AE-898D-EAF6-A7E5-0457DC58E934}"/>
                </a:ext>
              </a:extLst>
            </p:cNvPr>
            <p:cNvPicPr>
              <a:picLocks noChangeAspect="1" noChangeArrowheads="1"/>
            </p:cNvPicPr>
            <p:nvPr/>
          </p:nvPicPr>
          <p:blipFill rotWithShape="1">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r="61783"/>
            <a:stretch/>
          </p:blipFill>
          <p:spPr bwMode="auto">
            <a:xfrm>
              <a:off x="583351" y="2727391"/>
              <a:ext cx="139784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11B98C1-5B04-54A8-DD9D-9731ADA87E5E}"/>
                </a:ext>
              </a:extLst>
            </p:cNvPr>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60151" r="21285"/>
            <a:stretch/>
          </p:blipFill>
          <p:spPr bwMode="auto">
            <a:xfrm>
              <a:off x="0" y="2727391"/>
              <a:ext cx="678984"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Google Shape;194;p38">
            <a:extLst>
              <a:ext uri="{FF2B5EF4-FFF2-40B4-BE49-F238E27FC236}">
                <a16:creationId xmlns:a16="http://schemas.microsoft.com/office/drawing/2014/main" id="{8CB40ECD-7A89-3D1E-582B-DDA54A78ADA3}"/>
              </a:ext>
            </a:extLst>
          </p:cNvPr>
          <p:cNvSpPr txBox="1">
            <a:spLocks/>
          </p:cNvSpPr>
          <p:nvPr/>
        </p:nvSpPr>
        <p:spPr>
          <a:xfrm>
            <a:off x="76200" y="1812991"/>
            <a:ext cx="8229600" cy="914400"/>
          </a:xfrm>
          <a:prstGeom prst="rect">
            <a:avLst/>
          </a:prstGeom>
          <a:solidFill>
            <a:srgbClr val="131316"/>
          </a:solid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The</a:t>
            </a:r>
            <a:r>
              <a:rPr kumimoji="0" lang="en-US" sz="5400" b="1" i="0" u="none" strike="noStrike" kern="0" cap="none" spc="0" normalizeH="0" baseline="0" noProof="0" dirty="0">
                <a:ln w="19050">
                  <a:noFill/>
                </a:ln>
                <a:solidFill>
                  <a:srgbClr val="F72F1F"/>
                </a:solidFill>
                <a:effectLst/>
                <a:uLnTx/>
                <a:uFillTx/>
                <a:latin typeface="Times New Roman" panose="02020603050405020304" pitchFamily="18" charset="0"/>
                <a:cs typeface="Times New Roman" panose="02020603050405020304" pitchFamily="18" charset="0"/>
                <a:sym typeface="Arial"/>
              </a:rPr>
              <a:t> HEART </a:t>
            </a: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of Worship</a:t>
            </a:r>
            <a:endParaRPr kumimoji="0" lang="en-US" sz="5400" b="0"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9453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Search me, O God, and know my heart: try me, and know my thoughts: And see if there be any wicked way in me ... Psalms 139:23-24</a:t>
            </a:r>
          </a:p>
        </p:txBody>
      </p:sp>
    </p:spTree>
    <p:extLst>
      <p:ext uri="{BB962C8B-B14F-4D97-AF65-F5344CB8AC3E}">
        <p14:creationId xmlns:p14="http://schemas.microsoft.com/office/powerpoint/2010/main" val="37059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One who is wise is cautious and turns away from evil, but a fool is reckless and careless. Proverbs 14:16 </a:t>
            </a:r>
            <a:r>
              <a:rPr kumimoji="0" lang="en-US" sz="4800" b="1" i="0" u="none" strike="noStrike" kern="1200" cap="small" spc="0" normalizeH="0" noProof="0" dirty="0" err="1">
                <a:ln>
                  <a:noFill/>
                </a:ln>
                <a:solidFill>
                  <a:prstClr val="white"/>
                </a:solidFill>
                <a:effectLst/>
                <a:uLnTx/>
                <a:uFillTx/>
                <a:latin typeface="Arial" panose="020B0604020202020204" pitchFamily="34" charset="0"/>
                <a:ea typeface="Times New Roman"/>
                <a:cs typeface="Arial" panose="020B0604020202020204" pitchFamily="34" charset="0"/>
              </a:rPr>
              <a:t>esv</a:t>
            </a:r>
            <a:r>
              <a:rPr kumimoji="0" lang="en-US" sz="4800" b="1" i="0" u="none" strike="noStrike" kern="1200" cap="small" spc="0" normalizeH="0" noProof="0" dirty="0">
                <a:ln>
                  <a:noFill/>
                </a:ln>
                <a:solidFill>
                  <a:prstClr val="white"/>
                </a:solidFill>
                <a:effectLst/>
                <a:uLnTx/>
                <a:uFillTx/>
                <a:latin typeface="Arial" panose="020B0604020202020204" pitchFamily="34" charset="0"/>
                <a:ea typeface="Times New Roman"/>
                <a:cs typeface="Arial" panose="020B0604020202020204" pitchFamily="34" charset="0"/>
              </a:rPr>
              <a:t> </a:t>
            </a:r>
          </a:p>
        </p:txBody>
      </p:sp>
    </p:spTree>
    <p:extLst>
      <p:ext uri="{BB962C8B-B14F-4D97-AF65-F5344CB8AC3E}">
        <p14:creationId xmlns:p14="http://schemas.microsoft.com/office/powerpoint/2010/main" val="27414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is </a:t>
            </a:r>
            <a:r>
              <a:rPr lang="en-US" sz="5400" b="1" u="sng" kern="0" dirty="0">
                <a:ln w="12700">
                  <a:noFill/>
                </a:ln>
                <a:solidFill>
                  <a:srgbClr val="FFFFFF"/>
                </a:solidFill>
              </a:rPr>
              <a:t>Self</a:t>
            </a:r>
            <a:r>
              <a:rPr lang="en-US" sz="5400" b="1" kern="0" dirty="0">
                <a:ln w="12700">
                  <a:noFill/>
                </a:ln>
                <a:solidFill>
                  <a:srgbClr val="FFFFFF"/>
                </a:solidFill>
              </a:rPr>
              <a:t> </a:t>
            </a:r>
            <a:r>
              <a:rPr lang="en-US" sz="5400" b="1" u="sng" kern="0" dirty="0">
                <a:ln w="12700">
                  <a:noFill/>
                </a:ln>
                <a:solidFill>
                  <a:srgbClr val="FFFFFF"/>
                </a:solidFill>
              </a:rPr>
              <a:t>Centered</a:t>
            </a:r>
            <a:r>
              <a:rPr lang="en-US" sz="5400" b="1" kern="0" dirty="0">
                <a:ln w="12700">
                  <a:noFill/>
                </a:ln>
                <a:solidFill>
                  <a:srgbClr val="FFFFFF"/>
                </a:solidFill>
              </a:rPr>
              <a:t>.</a:t>
            </a:r>
            <a:endParaRPr lang="en-US" sz="5400" b="1" kern="0" dirty="0">
              <a:ln w="12700">
                <a:noFill/>
              </a:ln>
              <a:solidFill>
                <a:srgbClr val="FFFFFF"/>
              </a:solidFill>
              <a:latin typeface="Arial"/>
            </a:endParaRPr>
          </a:p>
        </p:txBody>
      </p:sp>
    </p:spTree>
    <p:extLst>
      <p:ext uri="{BB962C8B-B14F-4D97-AF65-F5344CB8AC3E}">
        <p14:creationId xmlns:p14="http://schemas.microsoft.com/office/powerpoint/2010/main" val="36715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3C45DEE-C727-3406-E2AA-2C429E834CEF}"/>
              </a:ext>
            </a:extLst>
          </p:cNvPr>
          <p:cNvPicPr>
            <a:picLocks noChangeAspect="1"/>
          </p:cNvPicPr>
          <p:nvPr/>
        </p:nvPicPr>
        <p:blipFill>
          <a:blip r:embed="rId2"/>
          <a:stretch>
            <a:fillRect/>
          </a:stretch>
        </p:blipFill>
        <p:spPr>
          <a:xfrm>
            <a:off x="-228600" y="0"/>
            <a:ext cx="9852769" cy="5148072"/>
          </a:xfrm>
          <a:prstGeom prst="rect">
            <a:avLst/>
          </a:prstGeom>
        </p:spPr>
      </p:pic>
    </p:spTree>
    <p:extLst>
      <p:ext uri="{BB962C8B-B14F-4D97-AF65-F5344CB8AC3E}">
        <p14:creationId xmlns:p14="http://schemas.microsoft.com/office/powerpoint/2010/main" val="346233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FFD02-D430-968D-4FB0-E816C4D946CE}"/>
              </a:ext>
            </a:extLst>
          </p:cNvPr>
          <p:cNvPicPr>
            <a:picLocks noChangeAspect="1"/>
          </p:cNvPicPr>
          <p:nvPr/>
        </p:nvPicPr>
        <p:blipFill>
          <a:blip r:embed="rId2"/>
          <a:stretch>
            <a:fillRect/>
          </a:stretch>
        </p:blipFill>
        <p:spPr>
          <a:xfrm>
            <a:off x="8387603" y="4457700"/>
            <a:ext cx="756397" cy="685800"/>
          </a:xfrm>
          <a:prstGeom prst="rect">
            <a:avLst/>
          </a:prstGeom>
        </p:spPr>
      </p:pic>
      <p:sp>
        <p:nvSpPr>
          <p:cNvPr id="2" name="Rectangle 3">
            <a:extLst>
              <a:ext uri="{FF2B5EF4-FFF2-40B4-BE49-F238E27FC236}">
                <a16:creationId xmlns:a16="http://schemas.microsoft.com/office/drawing/2014/main" id="{60CF3696-5B77-0C5C-5078-D946600DCAFF}"/>
              </a:ext>
            </a:extLst>
          </p:cNvPr>
          <p:cNvSpPr txBox="1">
            <a:spLocks noChangeArrowheads="1"/>
          </p:cNvSpPr>
          <p:nvPr/>
        </p:nvSpPr>
        <p:spPr bwMode="auto">
          <a:xfrm>
            <a:off x="6056" y="12111"/>
            <a:ext cx="9137944" cy="5150439"/>
          </a:xfrm>
          <a:prstGeom prst="rect">
            <a:avLst/>
          </a:prstGeom>
          <a:noFill/>
          <a:ln w="9525">
            <a:noFill/>
            <a:miter lim="800000"/>
            <a:headEnd/>
            <a:tailEnd/>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0" i="1" u="none" strike="noStrike" kern="1200" cap="none" spc="0" normalizeH="0" baseline="0" noProof="0" dirty="0">
                <a:ln w="19050">
                  <a:noFill/>
                </a:ln>
                <a:solidFill>
                  <a:srgbClr val="FFFFFF"/>
                </a:solidFill>
                <a:effectLst/>
                <a:uLnTx/>
                <a:uFillTx/>
                <a:latin typeface="Arial Black" panose="020B0A04020102090204" pitchFamily="34" charset="0"/>
                <a:ea typeface="Times New Roman"/>
                <a:cs typeface="Arial" panose="020B0604020202020204" pitchFamily="34" charset="0"/>
              </a:rPr>
              <a:t>Everyone worships something. The only choices we get are who or what we worship and how we worship.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0" i="1" u="none" strike="noStrike" kern="1200" cap="none" spc="0" normalizeH="0" baseline="0" noProof="0" dirty="0">
                <a:ln w="19050">
                  <a:noFill/>
                </a:ln>
                <a:solidFill>
                  <a:srgbClr val="FFFFFF"/>
                </a:solidFill>
                <a:effectLst/>
                <a:uLnTx/>
                <a:uFillTx/>
                <a:latin typeface="Arial Black" panose="020B0A04020102090204" pitchFamily="34" charset="0"/>
                <a:ea typeface="Times New Roman"/>
                <a:cs typeface="Arial" panose="020B0604020202020204" pitchFamily="34" charset="0"/>
              </a:rPr>
              <a:t>~adapted from Tim Keller </a:t>
            </a:r>
          </a:p>
        </p:txBody>
      </p:sp>
    </p:spTree>
    <p:extLst>
      <p:ext uri="{BB962C8B-B14F-4D97-AF65-F5344CB8AC3E}">
        <p14:creationId xmlns:p14="http://schemas.microsoft.com/office/powerpoint/2010/main" val="327588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4170F9-439C-1619-8B58-7685A732B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7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57A4B-F686-4690-A037-9FA1C096CB83}"/>
              </a:ext>
            </a:extLst>
          </p:cNvPr>
          <p:cNvPicPr>
            <a:picLocks noChangeAspect="1"/>
          </p:cNvPicPr>
          <p:nvPr/>
        </p:nvPicPr>
        <p:blipFill>
          <a:blip r:embed="rId2"/>
          <a:stretch>
            <a:fillRect/>
          </a:stretch>
        </p:blipFill>
        <p:spPr>
          <a:xfrm>
            <a:off x="-1466471" y="-933450"/>
            <a:ext cx="12076942" cy="6793280"/>
          </a:xfrm>
          <a:prstGeom prst="rect">
            <a:avLst/>
          </a:prstGeom>
        </p:spPr>
      </p:pic>
    </p:spTree>
    <p:extLst>
      <p:ext uri="{BB962C8B-B14F-4D97-AF65-F5344CB8AC3E}">
        <p14:creationId xmlns:p14="http://schemas.microsoft.com/office/powerpoint/2010/main" val="9263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is </a:t>
            </a:r>
            <a:r>
              <a:rPr lang="en-US" sz="5400" b="1" u="sng" kern="0" dirty="0">
                <a:ln w="12700">
                  <a:noFill/>
                </a:ln>
                <a:solidFill>
                  <a:srgbClr val="FFFFFF"/>
                </a:solidFill>
              </a:rPr>
              <a:t>Self</a:t>
            </a:r>
            <a:r>
              <a:rPr lang="en-US" sz="5400" b="1" kern="0" dirty="0">
                <a:ln w="12700">
                  <a:noFill/>
                </a:ln>
                <a:solidFill>
                  <a:srgbClr val="FFFFFF"/>
                </a:solidFill>
              </a:rPr>
              <a:t> </a:t>
            </a:r>
            <a:r>
              <a:rPr lang="en-US" sz="5400" b="1" u="sng" kern="0" dirty="0">
                <a:ln w="12700">
                  <a:noFill/>
                </a:ln>
                <a:solidFill>
                  <a:srgbClr val="FFFFFF"/>
                </a:solidFill>
              </a:rPr>
              <a:t>Centered</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is </a:t>
            </a:r>
            <a:r>
              <a:rPr lang="en-US" sz="5400" b="1" u="sng" kern="0" dirty="0">
                <a:ln w="12700">
                  <a:noFill/>
                </a:ln>
                <a:solidFill>
                  <a:srgbClr val="FFFFFF"/>
                </a:solidFill>
                <a:latin typeface="Arial"/>
              </a:rPr>
              <a:t>Unbiblical</a:t>
            </a:r>
            <a:r>
              <a:rPr lang="en-US" sz="5400" b="1" kern="0" dirty="0">
                <a:ln w="12700">
                  <a:noFill/>
                </a:ln>
                <a:solidFill>
                  <a:srgbClr val="FFFFFF"/>
                </a:solidFill>
                <a:latin typeface="Arial"/>
              </a:rPr>
              <a:t>.</a:t>
            </a:r>
          </a:p>
        </p:txBody>
      </p:sp>
    </p:spTree>
    <p:extLst>
      <p:ext uri="{BB962C8B-B14F-4D97-AF65-F5344CB8AC3E}">
        <p14:creationId xmlns:p14="http://schemas.microsoft.com/office/powerpoint/2010/main" val="184323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47F2B6-821E-EB0D-5039-1E5EF9AAC5D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757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Genesis 4, page 3</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Leviticus 10 page 67</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2 Samuel 6, page 194</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Malachi 1, page 611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FR"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Matthew 23, page 633. </a:t>
            </a:r>
            <a:endParaRPr kumimoji="0" lang="en-US" sz="47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01427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26A6B-585C-040B-B2E6-9C88C60FECCA}"/>
              </a:ext>
            </a:extLst>
          </p:cNvPr>
          <p:cNvPicPr>
            <a:picLocks noChangeAspect="1"/>
          </p:cNvPicPr>
          <p:nvPr/>
        </p:nvPicPr>
        <p:blipFill>
          <a:blip r:embed="rId3"/>
          <a:stretch>
            <a:fillRect/>
          </a:stretch>
        </p:blipFill>
        <p:spPr>
          <a:xfrm>
            <a:off x="8387603" y="4457700"/>
            <a:ext cx="756397" cy="685800"/>
          </a:xfrm>
          <a:prstGeom prst="rect">
            <a:avLst/>
          </a:prstGeom>
        </p:spPr>
      </p:pic>
      <p:sp>
        <p:nvSpPr>
          <p:cNvPr id="10" name="Rectangle 3"/>
          <p:cNvSpPr txBox="1">
            <a:spLocks noChangeArrowheads="1"/>
          </p:cNvSpPr>
          <p:nvPr/>
        </p:nvSpPr>
        <p:spPr bwMode="auto">
          <a:xfrm>
            <a:off x="16079" y="-9263"/>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We must seek above all to do what pleases Him. To do this, we cannot trust our own imaginations. Nadab and Abihu trusted their own wisdom and God judged them severely. Can any of us trust ourselves to determine apart from Scripture, what God does and does not like in worship? Our finitude and sin disqualifies us from making such judgments … we must seek God’s own wisdom, the revelation of His own heart. We must </a:t>
            </a:r>
            <a:r>
              <a:rPr lang="en-US" sz="2600" i="1" dirty="0">
                <a:solidFill>
                  <a:srgbClr val="FFFFFF"/>
                </a:solidFill>
                <a:latin typeface="Arial Black" panose="020B0A04020102090204" pitchFamily="34" charset="0"/>
                <a:ea typeface="Times New Roman"/>
                <a:cs typeface="Arial" panose="020B0604020202020204" pitchFamily="34" charset="0"/>
              </a:rPr>
              <a:t>ask the Scriptures what God wants us to do in worship.  Then, as we worship, we must do those things. </a:t>
            </a:r>
            <a:r>
              <a:rPr kumimoji="0" lang="en-US" sz="26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~John Frame</a:t>
            </a:r>
          </a:p>
        </p:txBody>
      </p:sp>
    </p:spTree>
    <p:extLst>
      <p:ext uri="{BB962C8B-B14F-4D97-AF65-F5344CB8AC3E}">
        <p14:creationId xmlns:p14="http://schemas.microsoft.com/office/powerpoint/2010/main" val="113539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is </a:t>
            </a:r>
            <a:r>
              <a:rPr lang="en-US" sz="5400" b="1" u="sng" kern="0" dirty="0">
                <a:ln w="12700">
                  <a:noFill/>
                </a:ln>
                <a:solidFill>
                  <a:srgbClr val="FFFFFF"/>
                </a:solidFill>
              </a:rPr>
              <a:t>Self</a:t>
            </a:r>
            <a:r>
              <a:rPr lang="en-US" sz="5400" b="1" kern="0" dirty="0">
                <a:ln w="12700">
                  <a:noFill/>
                </a:ln>
                <a:solidFill>
                  <a:srgbClr val="FFFFFF"/>
                </a:solidFill>
              </a:rPr>
              <a:t> </a:t>
            </a:r>
            <a:r>
              <a:rPr lang="en-US" sz="5400" b="1" u="sng" kern="0" dirty="0">
                <a:ln w="12700">
                  <a:noFill/>
                </a:ln>
                <a:solidFill>
                  <a:srgbClr val="FFFFFF"/>
                </a:solidFill>
              </a:rPr>
              <a:t>Centered</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is </a:t>
            </a:r>
            <a:r>
              <a:rPr lang="en-US" sz="5400" b="1" u="sng" kern="0" dirty="0">
                <a:ln w="12700">
                  <a:noFill/>
                </a:ln>
                <a:solidFill>
                  <a:srgbClr val="FFFFFF"/>
                </a:solidFill>
              </a:rPr>
              <a:t>Unbiblical</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a:t>
            </a:r>
            <a:r>
              <a:rPr lang="en-US" sz="5400" b="1" u="sng" kern="0" dirty="0">
                <a:ln w="12700">
                  <a:noFill/>
                </a:ln>
                <a:solidFill>
                  <a:srgbClr val="FFFFFF"/>
                </a:solidFill>
                <a:latin typeface="Arial"/>
              </a:rPr>
              <a:t>Ignores</a:t>
            </a:r>
            <a:r>
              <a:rPr lang="en-US" sz="5400" b="1" kern="0" dirty="0">
                <a:ln w="12700">
                  <a:noFill/>
                </a:ln>
                <a:solidFill>
                  <a:srgbClr val="FFFFFF"/>
                </a:solidFill>
                <a:latin typeface="Arial"/>
              </a:rPr>
              <a:t> God’s Word. </a:t>
            </a:r>
          </a:p>
        </p:txBody>
      </p:sp>
    </p:spTree>
    <p:extLst>
      <p:ext uri="{BB962C8B-B14F-4D97-AF65-F5344CB8AC3E}">
        <p14:creationId xmlns:p14="http://schemas.microsoft.com/office/powerpoint/2010/main" val="104972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43958-F1ED-19E3-4B3D-2CF7FDC1634E}"/>
              </a:ext>
            </a:extLst>
          </p:cNvPr>
          <p:cNvPicPr>
            <a:picLocks noChangeAspect="1"/>
          </p:cNvPicPr>
          <p:nvPr/>
        </p:nvPicPr>
        <p:blipFill>
          <a:blip r:embed="rId2"/>
          <a:stretch>
            <a:fillRect/>
          </a:stretch>
        </p:blipFill>
        <p:spPr>
          <a:xfrm>
            <a:off x="0" y="0"/>
            <a:ext cx="10287000" cy="5143500"/>
          </a:xfrm>
          <a:prstGeom prst="rect">
            <a:avLst/>
          </a:prstGeom>
        </p:spPr>
      </p:pic>
    </p:spTree>
    <p:extLst>
      <p:ext uri="{BB962C8B-B14F-4D97-AF65-F5344CB8AC3E}">
        <p14:creationId xmlns:p14="http://schemas.microsoft.com/office/powerpoint/2010/main" val="378308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5265C-98E8-2601-8788-55DEC9A305D4}"/>
              </a:ext>
            </a:extLst>
          </p:cNvPr>
          <p:cNvPicPr>
            <a:picLocks noChangeAspect="1"/>
          </p:cNvPicPr>
          <p:nvPr/>
        </p:nvPicPr>
        <p:blipFill>
          <a:blip r:embed="rId2"/>
          <a:stretch>
            <a:fillRect/>
          </a:stretch>
        </p:blipFill>
        <p:spPr>
          <a:xfrm>
            <a:off x="0" y="460019"/>
            <a:ext cx="9144000" cy="4223462"/>
          </a:xfrm>
          <a:prstGeom prst="rect">
            <a:avLst/>
          </a:prstGeom>
        </p:spPr>
      </p:pic>
    </p:spTree>
    <p:extLst>
      <p:ext uri="{BB962C8B-B14F-4D97-AF65-F5344CB8AC3E}">
        <p14:creationId xmlns:p14="http://schemas.microsoft.com/office/powerpoint/2010/main" val="104499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is </a:t>
            </a:r>
            <a:r>
              <a:rPr lang="en-US" sz="5400" b="1" u="sng" kern="0" dirty="0">
                <a:ln w="12700">
                  <a:noFill/>
                </a:ln>
                <a:solidFill>
                  <a:srgbClr val="FFFFFF"/>
                </a:solidFill>
              </a:rPr>
              <a:t>Self</a:t>
            </a:r>
            <a:r>
              <a:rPr lang="en-US" sz="5400" b="1" kern="0" dirty="0">
                <a:ln w="12700">
                  <a:noFill/>
                </a:ln>
                <a:solidFill>
                  <a:srgbClr val="FFFFFF"/>
                </a:solidFill>
              </a:rPr>
              <a:t> </a:t>
            </a:r>
            <a:r>
              <a:rPr lang="en-US" sz="5400" b="1" u="sng" kern="0" dirty="0">
                <a:ln w="12700">
                  <a:noFill/>
                </a:ln>
                <a:solidFill>
                  <a:srgbClr val="FFFFFF"/>
                </a:solidFill>
              </a:rPr>
              <a:t>Centered</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is </a:t>
            </a:r>
            <a:r>
              <a:rPr lang="en-US" sz="5400" b="1" u="sng" kern="0" dirty="0">
                <a:ln w="12700">
                  <a:noFill/>
                </a:ln>
                <a:solidFill>
                  <a:srgbClr val="FFFFFF"/>
                </a:solidFill>
              </a:rPr>
              <a:t>Unbiblical</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a:t>
            </a:r>
            <a:r>
              <a:rPr lang="en-US" sz="5400" b="1" u="sng" kern="0" dirty="0">
                <a:ln w="12700">
                  <a:noFill/>
                </a:ln>
                <a:solidFill>
                  <a:srgbClr val="FFFFFF"/>
                </a:solidFill>
              </a:rPr>
              <a:t>Ignores</a:t>
            </a:r>
            <a:r>
              <a:rPr lang="en-US" sz="5400" b="1" kern="0" dirty="0">
                <a:ln w="12700">
                  <a:noFill/>
                </a:ln>
                <a:solidFill>
                  <a:srgbClr val="FFFFFF"/>
                </a:solidFill>
              </a:rPr>
              <a:t> God’s Word.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is </a:t>
            </a:r>
            <a:r>
              <a:rPr lang="en-US" sz="5400" b="1" u="sng" kern="0" dirty="0">
                <a:ln w="12700">
                  <a:noFill/>
                </a:ln>
                <a:solidFill>
                  <a:srgbClr val="FFFFFF"/>
                </a:solidFill>
              </a:rPr>
              <a:t>Nonchalant</a:t>
            </a:r>
            <a:r>
              <a:rPr lang="en-US" sz="5400" b="1" kern="0" dirty="0">
                <a:ln w="12700">
                  <a:noFill/>
                </a:ln>
                <a:solidFill>
                  <a:srgbClr val="FFFFFF"/>
                </a:solidFill>
              </a:rPr>
              <a:t>.</a:t>
            </a:r>
            <a:endParaRPr lang="en-US" sz="5400" b="1" kern="0" dirty="0">
              <a:ln w="12700">
                <a:noFill/>
              </a:ln>
              <a:solidFill>
                <a:srgbClr val="FFFFFF"/>
              </a:solidFill>
              <a:latin typeface="Arial"/>
            </a:endParaRPr>
          </a:p>
        </p:txBody>
      </p:sp>
    </p:spTree>
    <p:extLst>
      <p:ext uri="{BB962C8B-B14F-4D97-AF65-F5344CB8AC3E}">
        <p14:creationId xmlns:p14="http://schemas.microsoft.com/office/powerpoint/2010/main" val="31949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left)">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C7203-4143-D1B6-E5DD-10385F221097}"/>
              </a:ext>
            </a:extLst>
          </p:cNvPr>
          <p:cNvPicPr>
            <a:picLocks noChangeAspect="1"/>
          </p:cNvPicPr>
          <p:nvPr/>
        </p:nvPicPr>
        <p:blipFill>
          <a:blip r:embed="rId2"/>
          <a:stretch>
            <a:fillRect/>
          </a:stretch>
        </p:blipFill>
        <p:spPr>
          <a:xfrm>
            <a:off x="-685800" y="0"/>
            <a:ext cx="10287000" cy="5143500"/>
          </a:xfrm>
          <a:prstGeom prst="rect">
            <a:avLst/>
          </a:prstGeom>
        </p:spPr>
      </p:pic>
    </p:spTree>
    <p:extLst>
      <p:ext uri="{BB962C8B-B14F-4D97-AF65-F5344CB8AC3E}">
        <p14:creationId xmlns:p14="http://schemas.microsoft.com/office/powerpoint/2010/main" val="3129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30CB0-DF12-10E1-B2D7-9899566E3E42}"/>
              </a:ext>
            </a:extLst>
          </p:cNvPr>
          <p:cNvPicPr>
            <a:picLocks noChangeAspect="1"/>
          </p:cNvPicPr>
          <p:nvPr/>
        </p:nvPicPr>
        <p:blipFill>
          <a:blip r:embed="rId2"/>
          <a:stretch>
            <a:fillRect/>
          </a:stretch>
        </p:blipFill>
        <p:spPr>
          <a:xfrm>
            <a:off x="0" y="39370"/>
            <a:ext cx="9144000" cy="5064760"/>
          </a:xfrm>
          <a:prstGeom prst="rect">
            <a:avLst/>
          </a:prstGeom>
        </p:spPr>
      </p:pic>
    </p:spTree>
    <p:extLst>
      <p:ext uri="{BB962C8B-B14F-4D97-AF65-F5344CB8AC3E}">
        <p14:creationId xmlns:p14="http://schemas.microsoft.com/office/powerpoint/2010/main" val="7819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D081-D9DE-0956-D9C6-36081736C211}"/>
              </a:ext>
            </a:extLst>
          </p:cNvPr>
          <p:cNvPicPr>
            <a:picLocks noChangeAspect="1"/>
          </p:cNvPicPr>
          <p:nvPr/>
        </p:nvPicPr>
        <p:blipFill>
          <a:blip r:embed="rId2"/>
          <a:stretch>
            <a:fillRect/>
          </a:stretch>
        </p:blipFill>
        <p:spPr>
          <a:xfrm>
            <a:off x="1467134" y="0"/>
            <a:ext cx="7676866" cy="5143500"/>
          </a:xfrm>
          <a:prstGeom prst="rect">
            <a:avLst/>
          </a:prstGeom>
        </p:spPr>
      </p:pic>
      <p:pic>
        <p:nvPicPr>
          <p:cNvPr id="4" name="Picture 3">
            <a:extLst>
              <a:ext uri="{FF2B5EF4-FFF2-40B4-BE49-F238E27FC236}">
                <a16:creationId xmlns:a16="http://schemas.microsoft.com/office/drawing/2014/main" id="{39EFC89D-EA5F-7BBA-4A7E-B017FC729A94}"/>
              </a:ext>
            </a:extLst>
          </p:cNvPr>
          <p:cNvPicPr>
            <a:picLocks noChangeAspect="1"/>
          </p:cNvPicPr>
          <p:nvPr/>
        </p:nvPicPr>
        <p:blipFill rotWithShape="1">
          <a:blip r:embed="rId3"/>
          <a:srcRect r="70513"/>
          <a:stretch/>
        </p:blipFill>
        <p:spPr>
          <a:xfrm>
            <a:off x="-76200" y="0"/>
            <a:ext cx="3810000" cy="5143500"/>
          </a:xfrm>
          <a:prstGeom prst="rect">
            <a:avLst/>
          </a:prstGeom>
        </p:spPr>
      </p:pic>
    </p:spTree>
    <p:extLst>
      <p:ext uri="{BB962C8B-B14F-4D97-AF65-F5344CB8AC3E}">
        <p14:creationId xmlns:p14="http://schemas.microsoft.com/office/powerpoint/2010/main" val="50656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 we may offer to God an acceptable service with reverence and awe; for our God is a consuming fire. Hebrews 12:27-28 </a:t>
            </a:r>
            <a:r>
              <a:rPr kumimoji="0" lang="en-US" sz="4800" b="1" i="0" u="none" strike="noStrike" kern="1200" cap="small" spc="0" normalizeH="0" noProof="0" dirty="0" err="1">
                <a:ln>
                  <a:noFill/>
                </a:ln>
                <a:solidFill>
                  <a:prstClr val="white"/>
                </a:solidFill>
                <a:effectLst/>
                <a:uLnTx/>
                <a:uFillTx/>
                <a:latin typeface="Arial" panose="020B0604020202020204" pitchFamily="34" charset="0"/>
                <a:ea typeface="Times New Roman"/>
                <a:cs typeface="Arial" panose="020B0604020202020204" pitchFamily="34" charset="0"/>
              </a:rPr>
              <a:t>esv</a:t>
            </a:r>
            <a:endParaRPr kumimoji="0" lang="en-US" sz="4800" b="1" i="0" u="none" strike="noStrike" kern="1200" cap="small" spc="0" normalizeH="0" noProof="0" dirty="0">
              <a:ln>
                <a:noFill/>
              </a:ln>
              <a:solidFill>
                <a:prstClr val="white"/>
              </a:solidFill>
              <a:effectLst/>
              <a:uLnTx/>
              <a:uFillTx/>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82718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125FB-88EE-292C-88C1-09D3C9E50E89}"/>
              </a:ext>
            </a:extLst>
          </p:cNvPr>
          <p:cNvPicPr>
            <a:picLocks noChangeAspect="1"/>
          </p:cNvPicPr>
          <p:nvPr/>
        </p:nvPicPr>
        <p:blipFill>
          <a:blip r:embed="rId3"/>
          <a:stretch>
            <a:fillRect/>
          </a:stretch>
        </p:blipFill>
        <p:spPr>
          <a:xfrm>
            <a:off x="8387603" y="4457700"/>
            <a:ext cx="756397" cy="685800"/>
          </a:xfrm>
          <a:prstGeom prst="rect">
            <a:avLst/>
          </a:prstGeom>
        </p:spPr>
      </p:pic>
      <p:sp>
        <p:nvSpPr>
          <p:cNvPr id="10" name="Rectangle 3"/>
          <p:cNvSpPr txBox="1">
            <a:spLocks noChangeArrowheads="1"/>
          </p:cNvSpPr>
          <p:nvPr/>
        </p:nvSpPr>
        <p:spPr bwMode="auto">
          <a:xfrm>
            <a:off x="16079" y="-9263"/>
            <a:ext cx="9144000" cy="5143500"/>
          </a:xfrm>
          <a:prstGeom prst="rect">
            <a:avLst/>
          </a:prstGeom>
          <a:noFill/>
          <a:ln w="9525">
            <a:noFill/>
            <a:miter lim="800000"/>
            <a:headEnd/>
            <a:tailEnd/>
          </a:ln>
        </p:spPr>
        <p:txBody>
          <a:bodyPr anchor="ctr"/>
          <a:lstStyle/>
          <a:p>
            <a:pPr lvl="0" algn="ctr">
              <a:defRPr/>
            </a:pPr>
            <a:r>
              <a:rPr lang="en-US" sz="2600" i="1" dirty="0">
                <a:solidFill>
                  <a:srgbClr val="FFFFFF"/>
                </a:solidFill>
                <a:latin typeface="Arial Black" panose="020B0A04020102090204" pitchFamily="34" charset="0"/>
                <a:ea typeface="Times New Roman"/>
                <a:cs typeface="Arial" panose="020B0604020202020204" pitchFamily="34" charset="0"/>
              </a:rPr>
              <a:t>It </a:t>
            </a:r>
            <a:r>
              <a:rPr kumimoji="0" lang="en-US" sz="26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is a matter of utmost importance, literally a life and death matter, to know how to worship God rightly, according to His will. The wrong kind of worship provokes God's wrath not His blessing. We may not do anything we please in God's awesome presence. [We] are far too casual about worship. … </a:t>
            </a:r>
            <a:r>
              <a:rPr lang="en-US" sz="2600" i="1" dirty="0">
                <a:solidFill>
                  <a:srgbClr val="FFFFFF"/>
                </a:solidFill>
                <a:latin typeface="Arial Black" panose="020B0A04020102090204" pitchFamily="34" charset="0"/>
                <a:ea typeface="Times New Roman"/>
                <a:cs typeface="Arial" panose="020B0604020202020204" pitchFamily="34" charset="0"/>
              </a:rPr>
              <a:t>Meetings with God in the Bible are awesome and terrible. … Perhaps we should be satisfied, even thankful, that our meetings with God today are less direct (though just as real …). Surely we can be thankful that we stand before God in Christ, who bore the fearsome wrath of God in our place. </a:t>
            </a:r>
            <a:r>
              <a:rPr kumimoji="0" lang="en-US" sz="26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~John Frame</a:t>
            </a:r>
          </a:p>
        </p:txBody>
      </p:sp>
    </p:spTree>
    <p:extLst>
      <p:ext uri="{BB962C8B-B14F-4D97-AF65-F5344CB8AC3E}">
        <p14:creationId xmlns:p14="http://schemas.microsoft.com/office/powerpoint/2010/main" val="75869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131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BDA0FA9-1039-D270-A8A7-6C693617C959}"/>
              </a:ext>
            </a:extLst>
          </p:cNvPr>
          <p:cNvGrpSpPr/>
          <p:nvPr/>
        </p:nvGrpSpPr>
        <p:grpSpPr>
          <a:xfrm>
            <a:off x="1354" y="-301559"/>
            <a:ext cx="9141291" cy="5143500"/>
            <a:chOff x="1354" y="0"/>
            <a:chExt cx="9141291" cy="5143500"/>
          </a:xfrm>
        </p:grpSpPr>
        <p:pic>
          <p:nvPicPr>
            <p:cNvPr id="3" name="Picture 2">
              <a:extLst>
                <a:ext uri="{FF2B5EF4-FFF2-40B4-BE49-F238E27FC236}">
                  <a16:creationId xmlns:a16="http://schemas.microsoft.com/office/drawing/2014/main" id="{0C1D4006-6D38-779C-0CB3-C392A2949F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4" y="0"/>
              <a:ext cx="9141291" cy="5143500"/>
            </a:xfrm>
            <a:prstGeom prst="rect">
              <a:avLst/>
            </a:prstGeom>
          </p:spPr>
        </p:pic>
        <p:grpSp>
          <p:nvGrpSpPr>
            <p:cNvPr id="9" name="Group 8">
              <a:extLst>
                <a:ext uri="{FF2B5EF4-FFF2-40B4-BE49-F238E27FC236}">
                  <a16:creationId xmlns:a16="http://schemas.microsoft.com/office/drawing/2014/main" id="{DBE31ED3-C748-68CC-8B83-6D40F392AA99}"/>
                </a:ext>
              </a:extLst>
            </p:cNvPr>
            <p:cNvGrpSpPr/>
            <p:nvPr/>
          </p:nvGrpSpPr>
          <p:grpSpPr>
            <a:xfrm>
              <a:off x="5714999" y="555255"/>
              <a:ext cx="3013365" cy="3369045"/>
              <a:chOff x="5714999" y="555255"/>
              <a:chExt cx="3013365" cy="3369045"/>
            </a:xfrm>
          </p:grpSpPr>
          <p:sp>
            <p:nvSpPr>
              <p:cNvPr id="5" name="Rectangle 4">
                <a:extLst>
                  <a:ext uri="{FF2B5EF4-FFF2-40B4-BE49-F238E27FC236}">
                    <a16:creationId xmlns:a16="http://schemas.microsoft.com/office/drawing/2014/main" id="{243AE8C6-41BD-BCD7-D010-096AF6284AD8}"/>
                  </a:ext>
                </a:extLst>
              </p:cNvPr>
              <p:cNvSpPr/>
              <p:nvPr/>
            </p:nvSpPr>
            <p:spPr bwMode="auto">
              <a:xfrm>
                <a:off x="5714999" y="2952750"/>
                <a:ext cx="3013365" cy="838200"/>
              </a:xfrm>
              <a:prstGeom prst="rect">
                <a:avLst/>
              </a:prstGeom>
              <a:solidFill>
                <a:srgbClr val="13131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0" u="none" strike="noStrike" kern="1200" cap="none" spc="0" normalizeH="0" baseline="0" noProof="0">
                  <a:ln>
                    <a:noFill/>
                  </a:ln>
                  <a:solidFill>
                    <a:srgbClr val="C0C0C0"/>
                  </a:solidFill>
                  <a:effectLst/>
                  <a:uLnTx/>
                  <a:uFillTx/>
                  <a:latin typeface="Possum Saltare NF" pitchFamily="18" charset="0"/>
                  <a:ea typeface="+mn-ea"/>
                  <a:cs typeface="Arial"/>
                  <a:sym typeface="Arial"/>
                </a:endParaRPr>
              </a:p>
            </p:txBody>
          </p:sp>
          <p:pic>
            <p:nvPicPr>
              <p:cNvPr id="6" name="Picture 5">
                <a:extLst>
                  <a:ext uri="{FF2B5EF4-FFF2-40B4-BE49-F238E27FC236}">
                    <a16:creationId xmlns:a16="http://schemas.microsoft.com/office/drawing/2014/main" id="{8792EBD2-C905-E591-502D-13211A59AB7B}"/>
                  </a:ext>
                </a:extLst>
              </p:cNvPr>
              <p:cNvPicPr>
                <a:picLocks noChangeAspect="1"/>
              </p:cNvPicPr>
              <p:nvPr/>
            </p:nvPicPr>
            <p:blipFill>
              <a:blip r:embed="rId5"/>
              <a:stretch>
                <a:fillRect/>
              </a:stretch>
            </p:blipFill>
            <p:spPr>
              <a:xfrm>
                <a:off x="7273636" y="2829373"/>
                <a:ext cx="270164" cy="1094927"/>
              </a:xfrm>
              <a:prstGeom prst="rect">
                <a:avLst/>
              </a:prstGeom>
            </p:spPr>
          </p:pic>
          <p:pic>
            <p:nvPicPr>
              <p:cNvPr id="8" name="Picture 7">
                <a:extLst>
                  <a:ext uri="{FF2B5EF4-FFF2-40B4-BE49-F238E27FC236}">
                    <a16:creationId xmlns:a16="http://schemas.microsoft.com/office/drawing/2014/main" id="{BECF30D5-C714-FE0A-1AE7-3521D261C4A8}"/>
                  </a:ext>
                </a:extLst>
              </p:cNvPr>
              <p:cNvPicPr>
                <a:picLocks noChangeAspect="1"/>
              </p:cNvPicPr>
              <p:nvPr/>
            </p:nvPicPr>
            <p:blipFill>
              <a:blip r:embed="rId5"/>
              <a:stretch>
                <a:fillRect/>
              </a:stretch>
            </p:blipFill>
            <p:spPr>
              <a:xfrm rot="16200000">
                <a:off x="6636057" y="1542892"/>
                <a:ext cx="2816596" cy="841321"/>
              </a:xfrm>
              <a:prstGeom prst="rect">
                <a:avLst/>
              </a:prstGeom>
            </p:spPr>
          </p:pic>
        </p:grpSp>
      </p:grpSp>
      <p:pic>
        <p:nvPicPr>
          <p:cNvPr id="2" name="Picture 2">
            <a:extLst>
              <a:ext uri="{FF2B5EF4-FFF2-40B4-BE49-F238E27FC236}">
                <a16:creationId xmlns:a16="http://schemas.microsoft.com/office/drawing/2014/main" id="{A641FDDD-F1F7-2BC1-DEA9-CF94E92BEEB8}"/>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14620"/>
          <a:stretch/>
        </p:blipFill>
        <p:spPr bwMode="auto">
          <a:xfrm>
            <a:off x="6019800" y="2727391"/>
            <a:ext cx="31228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9161F6-1D51-BF6E-984B-41CA78DA09B7}"/>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l="26632" r="21284"/>
          <a:stretch/>
        </p:blipFill>
        <p:spPr bwMode="auto">
          <a:xfrm>
            <a:off x="4267200" y="2727391"/>
            <a:ext cx="190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D7CC8AE-898D-EAF6-A7E5-0457DC58E934}"/>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61783"/>
          <a:stretch/>
        </p:blipFill>
        <p:spPr bwMode="auto">
          <a:xfrm>
            <a:off x="583351" y="2727391"/>
            <a:ext cx="139784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11B98C1-5B04-54A8-DD9D-9731ADA87E5E}"/>
              </a:ext>
            </a:extLst>
          </p:cNvPr>
          <p:cNvPicPr>
            <a:picLocks noChangeAspect="1" noChangeArrowheads="1"/>
          </p:cNvPicPr>
          <p:nvPr/>
        </p:nvPicPr>
        <p:blipFill rotWithShape="1">
          <a:blip r:embed="rId7" cstate="print">
            <a:biLevel thresh="25000"/>
            <a:extLst>
              <a:ext uri="{28A0092B-C50C-407E-A947-70E740481C1C}">
                <a14:useLocalDpi xmlns:a14="http://schemas.microsoft.com/office/drawing/2010/main" val="0"/>
              </a:ext>
            </a:extLst>
          </a:blip>
          <a:srcRect l="60151" r="21285"/>
          <a:stretch/>
        </p:blipFill>
        <p:spPr bwMode="auto">
          <a:xfrm>
            <a:off x="0" y="2727391"/>
            <a:ext cx="67898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4;p38">
            <a:extLst>
              <a:ext uri="{FF2B5EF4-FFF2-40B4-BE49-F238E27FC236}">
                <a16:creationId xmlns:a16="http://schemas.microsoft.com/office/drawing/2014/main" id="{8CB40ECD-7A89-3D1E-582B-DDA54A78ADA3}"/>
              </a:ext>
            </a:extLst>
          </p:cNvPr>
          <p:cNvSpPr txBox="1">
            <a:spLocks/>
          </p:cNvSpPr>
          <p:nvPr/>
        </p:nvSpPr>
        <p:spPr>
          <a:xfrm>
            <a:off x="76200" y="1812991"/>
            <a:ext cx="8229600" cy="914400"/>
          </a:xfrm>
          <a:prstGeom prst="rect">
            <a:avLst/>
          </a:prstGeom>
          <a:solidFill>
            <a:srgbClr val="131316"/>
          </a:solid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The</a:t>
            </a:r>
            <a:r>
              <a:rPr kumimoji="0" lang="en-US" sz="5400" b="1" i="0" u="none" strike="noStrike" kern="0" cap="none" spc="0" normalizeH="0" baseline="0" noProof="0" dirty="0">
                <a:ln w="19050">
                  <a:noFill/>
                </a:ln>
                <a:solidFill>
                  <a:srgbClr val="F72F1F"/>
                </a:solidFill>
                <a:effectLst/>
                <a:uLnTx/>
                <a:uFillTx/>
                <a:latin typeface="Times New Roman" panose="02020603050405020304" pitchFamily="18" charset="0"/>
                <a:cs typeface="Times New Roman" panose="02020603050405020304" pitchFamily="18" charset="0"/>
                <a:sym typeface="Arial"/>
              </a:rPr>
              <a:t> HEART </a:t>
            </a: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of Worship</a:t>
            </a:r>
            <a:endParaRPr kumimoji="0" lang="en-US" sz="5400" b="0"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194;p38">
            <a:extLst>
              <a:ext uri="{FF2B5EF4-FFF2-40B4-BE49-F238E27FC236}">
                <a16:creationId xmlns:a16="http://schemas.microsoft.com/office/drawing/2014/main" id="{2FBEF667-CDB1-5A0B-91B7-8410D6C9ED70}"/>
              </a:ext>
            </a:extLst>
          </p:cNvPr>
          <p:cNvSpPr txBox="1">
            <a:spLocks/>
          </p:cNvSpPr>
          <p:nvPr/>
        </p:nvSpPr>
        <p:spPr>
          <a:xfrm>
            <a:off x="3276600" y="4171950"/>
            <a:ext cx="5866046" cy="914400"/>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What </a:t>
            </a:r>
            <a:r>
              <a:rPr lang="en-US" sz="5400" b="1" kern="0" dirty="0">
                <a:ln w="19050">
                  <a:noFill/>
                </a:ln>
                <a:solidFill>
                  <a:srgbClr val="FFFFFF"/>
                </a:solidFill>
                <a:effectLst/>
                <a:latin typeface="Times New Roman" panose="02020603050405020304" pitchFamily="18" charset="0"/>
                <a:cs typeface="Times New Roman" panose="02020603050405020304" pitchFamily="18" charset="0"/>
              </a:rPr>
              <a:t>is Worship?</a:t>
            </a:r>
            <a:endParaRPr kumimoji="0" lang="en-US" sz="5400" b="0" i="0" u="none" strike="noStrike" kern="0" cap="none" spc="0" normalizeH="0" baseline="0" noProof="0" dirty="0">
              <a:ln w="19050">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5287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is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a:t>
            </a:r>
            <a:r>
              <a:rPr lang="en-US" sz="5400" b="1" u="sng" kern="0" dirty="0">
                <a:ln w="12700">
                  <a:noFill/>
                </a:ln>
                <a:solidFill>
                  <a:srgbClr val="FFFFFF"/>
                </a:solidFill>
                <a:latin typeface="Arial"/>
              </a:rPr>
              <a:t>Judgmental</a:t>
            </a:r>
            <a:r>
              <a:rPr lang="en-US" sz="5400" b="1" kern="0" dirty="0">
                <a:ln w="12700">
                  <a:noFill/>
                </a:ln>
                <a:solidFill>
                  <a:srgbClr val="FFFFFF"/>
                </a:solidFill>
                <a:latin typeface="Arial"/>
              </a:rPr>
              <a:t>.</a:t>
            </a:r>
          </a:p>
        </p:txBody>
      </p:sp>
    </p:spTree>
    <p:extLst>
      <p:ext uri="{BB962C8B-B14F-4D97-AF65-F5344CB8AC3E}">
        <p14:creationId xmlns:p14="http://schemas.microsoft.com/office/powerpoint/2010/main" val="255098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7F654-8EA3-F6B6-8C50-C39F995D3BB9}"/>
              </a:ext>
            </a:extLst>
          </p:cNvPr>
          <p:cNvPicPr>
            <a:picLocks noChangeAspect="1"/>
          </p:cNvPicPr>
          <p:nvPr/>
        </p:nvPicPr>
        <p:blipFill>
          <a:blip r:embed="rId2"/>
          <a:stretch>
            <a:fillRect/>
          </a:stretch>
        </p:blipFill>
        <p:spPr>
          <a:xfrm>
            <a:off x="-1" y="-906364"/>
            <a:ext cx="9179605" cy="6983314"/>
          </a:xfrm>
          <a:prstGeom prst="rect">
            <a:avLst/>
          </a:prstGeom>
        </p:spPr>
      </p:pic>
    </p:spTree>
    <p:extLst>
      <p:ext uri="{BB962C8B-B14F-4D97-AF65-F5344CB8AC3E}">
        <p14:creationId xmlns:p14="http://schemas.microsoft.com/office/powerpoint/2010/main" val="4272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638FF-A405-E9EE-B4B3-54E68299E49C}"/>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414618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135F9-3A3B-E765-C55D-84910205F11D}"/>
              </a:ext>
            </a:extLst>
          </p:cNvPr>
          <p:cNvPicPr>
            <a:picLocks noChangeAspect="1"/>
          </p:cNvPicPr>
          <p:nvPr/>
        </p:nvPicPr>
        <p:blipFill>
          <a:blip r:embed="rId2"/>
          <a:stretch>
            <a:fillRect/>
          </a:stretch>
        </p:blipFill>
        <p:spPr>
          <a:xfrm>
            <a:off x="-808" y="-1238250"/>
            <a:ext cx="9144808" cy="6381750"/>
          </a:xfrm>
          <a:prstGeom prst="rect">
            <a:avLst/>
          </a:prstGeom>
        </p:spPr>
      </p:pic>
    </p:spTree>
    <p:extLst>
      <p:ext uri="{BB962C8B-B14F-4D97-AF65-F5344CB8AC3E}">
        <p14:creationId xmlns:p14="http://schemas.microsoft.com/office/powerpoint/2010/main" val="23900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is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a:t>
            </a:r>
            <a:r>
              <a:rPr lang="en-US" sz="5400" b="1" u="sng" kern="0" dirty="0">
                <a:ln w="12700">
                  <a:noFill/>
                </a:ln>
                <a:solidFill>
                  <a:srgbClr val="FFFFFF"/>
                </a:solidFill>
              </a:rPr>
              <a:t>Judgmental</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a:t>
            </a:r>
            <a:r>
              <a:rPr lang="en-US" sz="5400" b="1" u="sng" kern="0" dirty="0">
                <a:ln w="12700">
                  <a:noFill/>
                </a:ln>
                <a:solidFill>
                  <a:srgbClr val="FFFFFF"/>
                </a:solidFill>
                <a:latin typeface="Arial"/>
              </a:rPr>
              <a:t>Selfish</a:t>
            </a:r>
            <a:r>
              <a:rPr lang="en-US" sz="5400" b="1" kern="0" dirty="0">
                <a:ln w="12700">
                  <a:noFill/>
                </a:ln>
                <a:solidFill>
                  <a:srgbClr val="FFFFFF"/>
                </a:solidFill>
              </a:rPr>
              <a:t>.</a:t>
            </a:r>
            <a:endParaRPr lang="en-US" sz="5400" b="1" kern="0" dirty="0">
              <a:ln w="12700">
                <a:noFill/>
              </a:ln>
              <a:solidFill>
                <a:srgbClr val="FFFFFF"/>
              </a:solidFill>
              <a:latin typeface="Arial"/>
            </a:endParaRPr>
          </a:p>
        </p:txBody>
      </p:sp>
    </p:spTree>
    <p:extLst>
      <p:ext uri="{BB962C8B-B14F-4D97-AF65-F5344CB8AC3E}">
        <p14:creationId xmlns:p14="http://schemas.microsoft.com/office/powerpoint/2010/main" val="90271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The Old Testament perspective on all wealth is that the best and first of it never has belonged to its temporary human controller (“owner”), but always has belonged to God.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~Douglas Stuart</a:t>
            </a:r>
          </a:p>
        </p:txBody>
      </p:sp>
      <p:pic>
        <p:nvPicPr>
          <p:cNvPr id="2" name="Picture 1">
            <a:extLst>
              <a:ext uri="{FF2B5EF4-FFF2-40B4-BE49-F238E27FC236}">
                <a16:creationId xmlns:a16="http://schemas.microsoft.com/office/drawing/2014/main" id="{683AE96A-3EC9-1F91-77D7-E2F0CD0227A8}"/>
              </a:ext>
            </a:extLst>
          </p:cNvPr>
          <p:cNvPicPr>
            <a:picLocks noChangeAspect="1"/>
          </p:cNvPicPr>
          <p:nvPr/>
        </p:nvPicPr>
        <p:blipFill>
          <a:blip r:embed="rId3"/>
          <a:stretch>
            <a:fillRect/>
          </a:stretch>
        </p:blipFill>
        <p:spPr>
          <a:xfrm>
            <a:off x="8387603" y="4457700"/>
            <a:ext cx="756397" cy="685800"/>
          </a:xfrm>
          <a:prstGeom prst="rect">
            <a:avLst/>
          </a:prstGeom>
        </p:spPr>
      </p:pic>
    </p:spTree>
    <p:extLst>
      <p:ext uri="{BB962C8B-B14F-4D97-AF65-F5344CB8AC3E}">
        <p14:creationId xmlns:p14="http://schemas.microsoft.com/office/powerpoint/2010/main" val="395443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3E2D9-857B-4AF5-A734-796A61DDCDC7}"/>
              </a:ext>
            </a:extLst>
          </p:cNvPr>
          <p:cNvPicPr>
            <a:picLocks noChangeAspect="1"/>
          </p:cNvPicPr>
          <p:nvPr/>
        </p:nvPicPr>
        <p:blipFill>
          <a:blip r:embed="rId2"/>
          <a:stretch>
            <a:fillRect/>
          </a:stretch>
        </p:blipFill>
        <p:spPr>
          <a:xfrm>
            <a:off x="0" y="-552450"/>
            <a:ext cx="9144000" cy="6102967"/>
          </a:xfrm>
          <a:prstGeom prst="rect">
            <a:avLst/>
          </a:prstGeom>
        </p:spPr>
      </p:pic>
      <p:sp>
        <p:nvSpPr>
          <p:cNvPr id="6" name="Google Shape;272;p51">
            <a:extLst>
              <a:ext uri="{FF2B5EF4-FFF2-40B4-BE49-F238E27FC236}">
                <a16:creationId xmlns:a16="http://schemas.microsoft.com/office/drawing/2014/main" id="{271B3CDC-03CF-4AED-B265-116808EA8AF4}"/>
              </a:ext>
            </a:extLst>
          </p:cNvPr>
          <p:cNvSpPr txBox="1">
            <a:spLocks/>
          </p:cNvSpPr>
          <p:nvPr/>
        </p:nvSpPr>
        <p:spPr>
          <a:xfrm>
            <a:off x="0" y="361950"/>
            <a:ext cx="9139902" cy="16929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9600" b="0" i="0" u="none" strike="noStrike" kern="0" cap="none" spc="0" normalizeH="0" baseline="0" noProof="0" dirty="0">
                <a:ln w="12700">
                  <a:solidFill>
                    <a:prstClr val="black"/>
                  </a:solidFill>
                </a:ln>
                <a:solidFill>
                  <a:srgbClr val="FFFFFF"/>
                </a:solidFill>
                <a:effectLst>
                  <a:glow rad="228600">
                    <a:srgbClr val="000000">
                      <a:satMod val="175000"/>
                      <a:alpha val="40000"/>
                    </a:srgbClr>
                  </a:glow>
                </a:effectLst>
                <a:uLnTx/>
                <a:uFillTx/>
                <a:latin typeface="Jersey M54" panose="02000500000000000000" pitchFamily="2" charset="0"/>
                <a:cs typeface="Arial"/>
                <a:sym typeface="Arial"/>
              </a:rPr>
              <a:t>This is For God </a:t>
            </a:r>
          </a:p>
        </p:txBody>
      </p:sp>
    </p:spTree>
    <p:extLst>
      <p:ext uri="{BB962C8B-B14F-4D97-AF65-F5344CB8AC3E}">
        <p14:creationId xmlns:p14="http://schemas.microsoft.com/office/powerpoint/2010/main" val="357821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681CB97D-8157-45CA-B495-39C03A428E85}"/>
              </a:ext>
            </a:extLst>
          </p:cNvPr>
          <p:cNvPicPr>
            <a:picLocks noChangeAspect="1"/>
          </p:cNvPicPr>
          <p:nvPr/>
        </p:nvPicPr>
        <p:blipFill rotWithShape="1">
          <a:blip r:embed="rId2"/>
          <a:srcRect t="1165" b="14264"/>
          <a:stretch/>
        </p:blipFill>
        <p:spPr>
          <a:xfrm>
            <a:off x="20" y="961"/>
            <a:ext cx="9143980" cy="5142539"/>
          </a:xfrm>
          <a:prstGeom prst="rect">
            <a:avLst/>
          </a:prstGeom>
        </p:spPr>
      </p:pic>
    </p:spTree>
    <p:extLst>
      <p:ext uri="{BB962C8B-B14F-4D97-AF65-F5344CB8AC3E}">
        <p14:creationId xmlns:p14="http://schemas.microsoft.com/office/powerpoint/2010/main" val="311234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07A08-5652-E604-F353-DF2E04AD5E22}"/>
              </a:ext>
            </a:extLst>
          </p:cNvPr>
          <p:cNvPicPr>
            <a:picLocks noChangeAspect="1"/>
          </p:cNvPicPr>
          <p:nvPr/>
        </p:nvPicPr>
        <p:blipFill>
          <a:blip r:embed="rId2"/>
          <a:stretch>
            <a:fillRect/>
          </a:stretch>
        </p:blipFill>
        <p:spPr>
          <a:xfrm>
            <a:off x="0" y="-476249"/>
            <a:ext cx="9144000" cy="5867400"/>
          </a:xfrm>
          <a:prstGeom prst="rect">
            <a:avLst/>
          </a:prstGeom>
        </p:spPr>
      </p:pic>
    </p:spTree>
    <p:extLst>
      <p:ext uri="{BB962C8B-B14F-4D97-AF65-F5344CB8AC3E}">
        <p14:creationId xmlns:p14="http://schemas.microsoft.com/office/powerpoint/2010/main" val="305895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9D5FA-7C08-09C5-35B9-F29F5493D695}"/>
              </a:ext>
            </a:extLst>
          </p:cNvPr>
          <p:cNvPicPr>
            <a:picLocks noChangeAspect="1"/>
          </p:cNvPicPr>
          <p:nvPr/>
        </p:nvPicPr>
        <p:blipFill>
          <a:blip r:embed="rId2"/>
          <a:stretch>
            <a:fillRect/>
          </a:stretch>
        </p:blipFill>
        <p:spPr>
          <a:xfrm>
            <a:off x="8387603" y="4457700"/>
            <a:ext cx="756397" cy="685800"/>
          </a:xfrm>
          <a:prstGeom prst="rect">
            <a:avLst/>
          </a:prstGeom>
        </p:spPr>
      </p:pic>
      <p:sp>
        <p:nvSpPr>
          <p:cNvPr id="3" name="Rectangle 3"/>
          <p:cNvSpPr txBox="1">
            <a:spLocks noChangeArrowheads="1"/>
          </p:cNvSpPr>
          <p:nvPr/>
        </p:nvSpPr>
        <p:spPr>
          <a:xfrm>
            <a:off x="0" y="0"/>
            <a:ext cx="9144000" cy="5143500"/>
          </a:xfrm>
          <a:prstGeom prst="rect">
            <a:avLst/>
          </a:prstGeom>
        </p:spPr>
        <p:txBody>
          <a:bodyPr lIns="91428" tIns="45714" rIns="91428" bIns="45714"/>
          <a:lstStyle/>
          <a:p>
            <a:pPr marL="342848" lvl="0" indent="-342848" algn="ctr" fontAlgn="base">
              <a:lnSpc>
                <a:spcPct val="90000"/>
              </a:lnSpc>
              <a:spcBef>
                <a:spcPct val="0"/>
              </a:spcBef>
              <a:spcAft>
                <a:spcPct val="0"/>
              </a:spcAft>
              <a:defRPr/>
            </a:pPr>
            <a:r>
              <a:rPr lang="en-US" sz="6000" b="1" kern="0" spc="-150" dirty="0">
                <a:ln w="12700">
                  <a:noFill/>
                </a:ln>
                <a:solidFill>
                  <a:srgbClr val="FFFFFF"/>
                </a:solidFill>
              </a:rPr>
              <a:t>Wrong Worship is …  </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a:t>
            </a:r>
            <a:r>
              <a:rPr lang="en-US" sz="5400" b="1" u="sng" kern="0" dirty="0">
                <a:ln w="12700">
                  <a:noFill/>
                </a:ln>
                <a:solidFill>
                  <a:srgbClr val="FFFFFF"/>
                </a:solidFill>
              </a:rPr>
              <a:t>Judgmental</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rPr>
              <a:t>  </a:t>
            </a:r>
            <a:r>
              <a:rPr lang="en-US" sz="5400" b="1" u="sng" kern="0" dirty="0">
                <a:ln w="12700">
                  <a:noFill/>
                </a:ln>
                <a:solidFill>
                  <a:srgbClr val="FFFFFF"/>
                </a:solidFill>
              </a:rPr>
              <a:t>Selfish</a:t>
            </a:r>
            <a:r>
              <a:rPr lang="en-US" sz="5400" b="1" kern="0" dirty="0">
                <a:ln w="12700">
                  <a:noFill/>
                </a:ln>
                <a:solidFill>
                  <a:srgbClr val="FFFFFF"/>
                </a:solidFill>
              </a:rPr>
              <a:t>.</a:t>
            </a:r>
          </a:p>
          <a:p>
            <a:pPr marL="342848" lvl="0" indent="-342848" algn="ctr" fontAlgn="base">
              <a:lnSpc>
                <a:spcPct val="90000"/>
              </a:lnSpc>
              <a:spcBef>
                <a:spcPct val="0"/>
              </a:spcBef>
              <a:spcAft>
                <a:spcPct val="0"/>
              </a:spcAft>
              <a:defRPr/>
            </a:pPr>
            <a:endParaRPr lang="en-US" sz="2000" b="1" kern="0" spc="-150" dirty="0">
              <a:ln w="12700">
                <a:noFill/>
              </a:ln>
              <a:solidFill>
                <a:srgbClr val="FFFFFF"/>
              </a:solidFill>
            </a:endParaRPr>
          </a:p>
          <a:p>
            <a:pPr marL="342848" lvl="0" indent="-342848" fontAlgn="base">
              <a:lnSpc>
                <a:spcPct val="90000"/>
              </a:lnSpc>
              <a:spcBef>
                <a:spcPct val="0"/>
              </a:spcBef>
              <a:spcAft>
                <a:spcPct val="0"/>
              </a:spcAft>
              <a:defRPr/>
            </a:pPr>
            <a:r>
              <a:rPr lang="en-US" sz="5400" b="1" kern="0" dirty="0">
                <a:ln w="12700">
                  <a:noFill/>
                </a:ln>
                <a:solidFill>
                  <a:srgbClr val="FFFFFF"/>
                </a:solidFill>
                <a:latin typeface="Arial"/>
              </a:rPr>
              <a:t>  </a:t>
            </a:r>
            <a:r>
              <a:rPr lang="en-US" sz="5400" b="1" u="sng" kern="0" dirty="0">
                <a:ln w="12700">
                  <a:noFill/>
                </a:ln>
                <a:solidFill>
                  <a:srgbClr val="FFFFFF"/>
                </a:solidFill>
              </a:rPr>
              <a:t>Legalistic</a:t>
            </a:r>
            <a:r>
              <a:rPr lang="en-US" sz="5400" b="1" kern="0" dirty="0">
                <a:ln w="12700">
                  <a:noFill/>
                </a:ln>
                <a:solidFill>
                  <a:srgbClr val="FFFFFF"/>
                </a:solidFill>
              </a:rPr>
              <a:t>. </a:t>
            </a:r>
            <a:endParaRPr lang="en-US" sz="5400" b="1" kern="0" dirty="0">
              <a:ln w="12700">
                <a:noFill/>
              </a:ln>
              <a:solidFill>
                <a:srgbClr val="FFFFFF"/>
              </a:solidFill>
              <a:latin typeface="Arial"/>
            </a:endParaRPr>
          </a:p>
        </p:txBody>
      </p:sp>
    </p:spTree>
    <p:extLst>
      <p:ext uri="{BB962C8B-B14F-4D97-AF65-F5344CB8AC3E}">
        <p14:creationId xmlns:p14="http://schemas.microsoft.com/office/powerpoint/2010/main" val="142631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0ABC8-6908-6FC0-21E6-51BC1A78F2C8}"/>
              </a:ext>
            </a:extLst>
          </p:cNvPr>
          <p:cNvPicPr>
            <a:picLocks noChangeAspect="1"/>
          </p:cNvPicPr>
          <p:nvPr/>
        </p:nvPicPr>
        <p:blipFill>
          <a:blip r:embed="rId3"/>
          <a:stretch>
            <a:fillRect/>
          </a:stretch>
        </p:blipFill>
        <p:spPr>
          <a:xfrm>
            <a:off x="8387603" y="4457700"/>
            <a:ext cx="756397" cy="685800"/>
          </a:xfrm>
          <a:prstGeom prst="rect">
            <a:avLst/>
          </a:prstGeom>
        </p:spPr>
      </p:pic>
      <p:sp>
        <p:nvSpPr>
          <p:cNvPr id="10" name="Rectangle 3"/>
          <p:cNvSpPr txBox="1">
            <a:spLocks noChangeArrowheads="1"/>
          </p:cNvSpPr>
          <p:nvPr/>
        </p:nvSpPr>
        <p:spPr bwMode="auto">
          <a:xfrm>
            <a:off x="16079" y="-9263"/>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Worship is choosing to enthusiastically and correctly respond to who God is and what He says, with all I am – my thoughts, desires, and attitudes – all I say, all I do, all I have and all I control. </a:t>
            </a:r>
          </a:p>
        </p:txBody>
      </p:sp>
    </p:spTree>
    <p:extLst>
      <p:ext uri="{BB962C8B-B14F-4D97-AF65-F5344CB8AC3E}">
        <p14:creationId xmlns:p14="http://schemas.microsoft.com/office/powerpoint/2010/main" val="89922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2BB429-E413-9606-B2DC-D479101F9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00050"/>
            <a:ext cx="9169400"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97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lvl="0" algn="ctr">
              <a:lnSpc>
                <a:spcPct val="90000"/>
              </a:lnSpc>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You shall love </a:t>
            </a:r>
            <a:r>
              <a:rPr lang="en-US" sz="4800" b="1" dirty="0">
                <a:solidFill>
                  <a:prstClr val="white"/>
                </a:solidFill>
                <a:latin typeface="Arial" panose="020B0604020202020204" pitchFamily="34" charset="0"/>
                <a:ea typeface="Times New Roman"/>
                <a:cs typeface="Arial" panose="020B0604020202020204" pitchFamily="34" charset="0"/>
              </a:rPr>
              <a:t>the L</a:t>
            </a:r>
            <a:r>
              <a:rPr lang="en-US" sz="4800" b="1" cap="small" dirty="0">
                <a:solidFill>
                  <a:prstClr val="white"/>
                </a:solidFill>
                <a:latin typeface="Arial" panose="020B0604020202020204" pitchFamily="34" charset="0"/>
                <a:ea typeface="Times New Roman"/>
                <a:cs typeface="Arial" panose="020B0604020202020204" pitchFamily="34" charset="0"/>
              </a:rPr>
              <a:t>ord</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 your God with all your heart, with all your soul, and with all your strength. And these words which I command you today shall be in your heart.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Deuteronomy 6:5-6</a:t>
            </a:r>
            <a:endParaRPr kumimoji="0" lang="en-US" sz="4800" b="1" i="0" u="none" strike="noStrike" kern="1200" cap="small" spc="0" normalizeH="0" noProof="0" dirty="0">
              <a:ln>
                <a:noFill/>
              </a:ln>
              <a:solidFill>
                <a:prstClr val="white"/>
              </a:solidFill>
              <a:effectLst/>
              <a:uLnTx/>
              <a:uFillTx/>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31946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Many times, people want to take their opinions … and make that the test of spirituality for everyone.</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This is legalistic.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~Steve </a:t>
            </a:r>
            <a:r>
              <a:rPr kumimoji="0" lang="en-US" sz="4400" b="0" i="1" u="none" strike="noStrike" kern="1200" cap="none" spc="0" normalizeH="0" baseline="0" noProof="0" dirty="0" err="1">
                <a:ln>
                  <a:noFill/>
                </a:ln>
                <a:solidFill>
                  <a:srgbClr val="FFFFFF"/>
                </a:solidFill>
                <a:effectLst/>
                <a:uLnTx/>
                <a:uFillTx/>
                <a:latin typeface="Arial Black" panose="020B0A04020102090204" pitchFamily="34" charset="0"/>
                <a:ea typeface="Times New Roman"/>
                <a:cs typeface="Arial" panose="020B0604020202020204" pitchFamily="34" charset="0"/>
              </a:rPr>
              <a:t>Viars</a:t>
            </a:r>
            <a:r>
              <a:rPr kumimoji="0" lang="en-US" sz="4400" b="0" i="1" u="none" strike="noStrike" kern="1200" cap="none" spc="0" normalizeH="0" baseline="0" noProof="0" dirty="0">
                <a:ln>
                  <a:noFill/>
                </a:ln>
                <a:solidFill>
                  <a:srgbClr val="FFFFFF"/>
                </a:solidFill>
                <a:effectLst/>
                <a:uLnTx/>
                <a:uFillTx/>
                <a:latin typeface="Arial Black" panose="020B0A04020102090204" pitchFamily="34" charset="0"/>
                <a:ea typeface="Times New Roman"/>
                <a:cs typeface="Arial" panose="020B0604020202020204" pitchFamily="34" charset="0"/>
              </a:rPr>
              <a:t> </a:t>
            </a:r>
          </a:p>
        </p:txBody>
      </p:sp>
      <p:pic>
        <p:nvPicPr>
          <p:cNvPr id="2" name="Picture 1">
            <a:extLst>
              <a:ext uri="{FF2B5EF4-FFF2-40B4-BE49-F238E27FC236}">
                <a16:creationId xmlns:a16="http://schemas.microsoft.com/office/drawing/2014/main" id="{683AE96A-3EC9-1F91-77D7-E2F0CD0227A8}"/>
              </a:ext>
            </a:extLst>
          </p:cNvPr>
          <p:cNvPicPr>
            <a:picLocks noChangeAspect="1"/>
          </p:cNvPicPr>
          <p:nvPr/>
        </p:nvPicPr>
        <p:blipFill>
          <a:blip r:embed="rId3"/>
          <a:stretch>
            <a:fillRect/>
          </a:stretch>
        </p:blipFill>
        <p:spPr>
          <a:xfrm>
            <a:off x="8387603" y="4457700"/>
            <a:ext cx="756397" cy="685800"/>
          </a:xfrm>
          <a:prstGeom prst="rect">
            <a:avLst/>
          </a:prstGeom>
        </p:spPr>
      </p:pic>
    </p:spTree>
    <p:extLst>
      <p:ext uri="{BB962C8B-B14F-4D97-AF65-F5344CB8AC3E}">
        <p14:creationId xmlns:p14="http://schemas.microsoft.com/office/powerpoint/2010/main" val="131848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131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BDA0FA9-1039-D270-A8A7-6C693617C959}"/>
              </a:ext>
            </a:extLst>
          </p:cNvPr>
          <p:cNvGrpSpPr/>
          <p:nvPr/>
        </p:nvGrpSpPr>
        <p:grpSpPr>
          <a:xfrm>
            <a:off x="1354" y="-301559"/>
            <a:ext cx="9141291" cy="5143500"/>
            <a:chOff x="1354" y="0"/>
            <a:chExt cx="9141291" cy="5143500"/>
          </a:xfrm>
        </p:grpSpPr>
        <p:pic>
          <p:nvPicPr>
            <p:cNvPr id="3" name="Picture 2">
              <a:extLst>
                <a:ext uri="{FF2B5EF4-FFF2-40B4-BE49-F238E27FC236}">
                  <a16:creationId xmlns:a16="http://schemas.microsoft.com/office/drawing/2014/main" id="{0C1D4006-6D38-779C-0CB3-C392A2949F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4" y="0"/>
              <a:ext cx="9141291" cy="5143500"/>
            </a:xfrm>
            <a:prstGeom prst="rect">
              <a:avLst/>
            </a:prstGeom>
          </p:spPr>
        </p:pic>
        <p:grpSp>
          <p:nvGrpSpPr>
            <p:cNvPr id="9" name="Group 8">
              <a:extLst>
                <a:ext uri="{FF2B5EF4-FFF2-40B4-BE49-F238E27FC236}">
                  <a16:creationId xmlns:a16="http://schemas.microsoft.com/office/drawing/2014/main" id="{DBE31ED3-C748-68CC-8B83-6D40F392AA99}"/>
                </a:ext>
              </a:extLst>
            </p:cNvPr>
            <p:cNvGrpSpPr/>
            <p:nvPr/>
          </p:nvGrpSpPr>
          <p:grpSpPr>
            <a:xfrm>
              <a:off x="5714999" y="555255"/>
              <a:ext cx="3013365" cy="3369045"/>
              <a:chOff x="5714999" y="555255"/>
              <a:chExt cx="3013365" cy="3369045"/>
            </a:xfrm>
          </p:grpSpPr>
          <p:sp>
            <p:nvSpPr>
              <p:cNvPr id="5" name="Rectangle 4">
                <a:extLst>
                  <a:ext uri="{FF2B5EF4-FFF2-40B4-BE49-F238E27FC236}">
                    <a16:creationId xmlns:a16="http://schemas.microsoft.com/office/drawing/2014/main" id="{243AE8C6-41BD-BCD7-D010-096AF6284AD8}"/>
                  </a:ext>
                </a:extLst>
              </p:cNvPr>
              <p:cNvSpPr/>
              <p:nvPr/>
            </p:nvSpPr>
            <p:spPr bwMode="auto">
              <a:xfrm>
                <a:off x="5714999" y="2952750"/>
                <a:ext cx="3013365" cy="838200"/>
              </a:xfrm>
              <a:prstGeom prst="rect">
                <a:avLst/>
              </a:prstGeom>
              <a:solidFill>
                <a:srgbClr val="13131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0" u="none" strike="noStrike" kern="1200" cap="none" spc="0" normalizeH="0" baseline="0" noProof="0">
                  <a:ln>
                    <a:noFill/>
                  </a:ln>
                  <a:solidFill>
                    <a:srgbClr val="C0C0C0"/>
                  </a:solidFill>
                  <a:effectLst/>
                  <a:uLnTx/>
                  <a:uFillTx/>
                  <a:latin typeface="Possum Saltare NF" pitchFamily="18" charset="0"/>
                  <a:ea typeface="+mn-ea"/>
                  <a:cs typeface="Arial"/>
                  <a:sym typeface="Arial"/>
                </a:endParaRPr>
              </a:p>
            </p:txBody>
          </p:sp>
          <p:pic>
            <p:nvPicPr>
              <p:cNvPr id="6" name="Picture 5">
                <a:extLst>
                  <a:ext uri="{FF2B5EF4-FFF2-40B4-BE49-F238E27FC236}">
                    <a16:creationId xmlns:a16="http://schemas.microsoft.com/office/drawing/2014/main" id="{8792EBD2-C905-E591-502D-13211A59AB7B}"/>
                  </a:ext>
                </a:extLst>
              </p:cNvPr>
              <p:cNvPicPr>
                <a:picLocks noChangeAspect="1"/>
              </p:cNvPicPr>
              <p:nvPr/>
            </p:nvPicPr>
            <p:blipFill>
              <a:blip r:embed="rId5"/>
              <a:stretch>
                <a:fillRect/>
              </a:stretch>
            </p:blipFill>
            <p:spPr>
              <a:xfrm>
                <a:off x="7273636" y="2829373"/>
                <a:ext cx="270164" cy="1094927"/>
              </a:xfrm>
              <a:prstGeom prst="rect">
                <a:avLst/>
              </a:prstGeom>
            </p:spPr>
          </p:pic>
          <p:pic>
            <p:nvPicPr>
              <p:cNvPr id="8" name="Picture 7">
                <a:extLst>
                  <a:ext uri="{FF2B5EF4-FFF2-40B4-BE49-F238E27FC236}">
                    <a16:creationId xmlns:a16="http://schemas.microsoft.com/office/drawing/2014/main" id="{BECF30D5-C714-FE0A-1AE7-3521D261C4A8}"/>
                  </a:ext>
                </a:extLst>
              </p:cNvPr>
              <p:cNvPicPr>
                <a:picLocks noChangeAspect="1"/>
              </p:cNvPicPr>
              <p:nvPr/>
            </p:nvPicPr>
            <p:blipFill>
              <a:blip r:embed="rId5"/>
              <a:stretch>
                <a:fillRect/>
              </a:stretch>
            </p:blipFill>
            <p:spPr>
              <a:xfrm rot="16200000">
                <a:off x="6636057" y="1542892"/>
                <a:ext cx="2816596" cy="841321"/>
              </a:xfrm>
              <a:prstGeom prst="rect">
                <a:avLst/>
              </a:prstGeom>
            </p:spPr>
          </p:pic>
        </p:grpSp>
      </p:grpSp>
      <p:pic>
        <p:nvPicPr>
          <p:cNvPr id="2" name="Picture 2">
            <a:extLst>
              <a:ext uri="{FF2B5EF4-FFF2-40B4-BE49-F238E27FC236}">
                <a16:creationId xmlns:a16="http://schemas.microsoft.com/office/drawing/2014/main" id="{A641FDDD-F1F7-2BC1-DEA9-CF94E92BEEB8}"/>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14620"/>
          <a:stretch/>
        </p:blipFill>
        <p:spPr bwMode="auto">
          <a:xfrm>
            <a:off x="6019800" y="2727391"/>
            <a:ext cx="31228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9161F6-1D51-BF6E-984B-41CA78DA09B7}"/>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l="26632" r="21284"/>
          <a:stretch/>
        </p:blipFill>
        <p:spPr bwMode="auto">
          <a:xfrm>
            <a:off x="4267200" y="2727391"/>
            <a:ext cx="190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D7CC8AE-898D-EAF6-A7E5-0457DC58E934}"/>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61783"/>
          <a:stretch/>
        </p:blipFill>
        <p:spPr bwMode="auto">
          <a:xfrm>
            <a:off x="583351" y="2727391"/>
            <a:ext cx="139784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11B98C1-5B04-54A8-DD9D-9731ADA87E5E}"/>
              </a:ext>
            </a:extLst>
          </p:cNvPr>
          <p:cNvPicPr>
            <a:picLocks noChangeAspect="1" noChangeArrowheads="1"/>
          </p:cNvPicPr>
          <p:nvPr/>
        </p:nvPicPr>
        <p:blipFill rotWithShape="1">
          <a:blip r:embed="rId7" cstate="print">
            <a:biLevel thresh="25000"/>
            <a:extLst>
              <a:ext uri="{28A0092B-C50C-407E-A947-70E740481C1C}">
                <a14:useLocalDpi xmlns:a14="http://schemas.microsoft.com/office/drawing/2010/main" val="0"/>
              </a:ext>
            </a:extLst>
          </a:blip>
          <a:srcRect l="60151" r="21285"/>
          <a:stretch/>
        </p:blipFill>
        <p:spPr bwMode="auto">
          <a:xfrm>
            <a:off x="0" y="2727391"/>
            <a:ext cx="67898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4;p38">
            <a:extLst>
              <a:ext uri="{FF2B5EF4-FFF2-40B4-BE49-F238E27FC236}">
                <a16:creationId xmlns:a16="http://schemas.microsoft.com/office/drawing/2014/main" id="{8CB40ECD-7A89-3D1E-582B-DDA54A78ADA3}"/>
              </a:ext>
            </a:extLst>
          </p:cNvPr>
          <p:cNvSpPr txBox="1">
            <a:spLocks/>
          </p:cNvSpPr>
          <p:nvPr/>
        </p:nvSpPr>
        <p:spPr>
          <a:xfrm>
            <a:off x="76200" y="1812991"/>
            <a:ext cx="8229600" cy="914400"/>
          </a:xfrm>
          <a:prstGeom prst="rect">
            <a:avLst/>
          </a:prstGeom>
          <a:solidFill>
            <a:srgbClr val="131316"/>
          </a:solid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The</a:t>
            </a:r>
            <a:r>
              <a:rPr kumimoji="0" lang="en-US" sz="5400" b="1" i="0" u="none" strike="noStrike" kern="0" cap="none" spc="0" normalizeH="0" baseline="0" noProof="0" dirty="0">
                <a:ln w="19050">
                  <a:noFill/>
                </a:ln>
                <a:solidFill>
                  <a:srgbClr val="F72F1F"/>
                </a:solidFill>
                <a:effectLst/>
                <a:uLnTx/>
                <a:uFillTx/>
                <a:latin typeface="Times New Roman" panose="02020603050405020304" pitchFamily="18" charset="0"/>
                <a:cs typeface="Times New Roman" panose="02020603050405020304" pitchFamily="18" charset="0"/>
                <a:sym typeface="Arial"/>
              </a:rPr>
              <a:t> HEART </a:t>
            </a: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of Worship</a:t>
            </a:r>
            <a:endParaRPr kumimoji="0" lang="en-US" sz="5400" b="0"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194;p38">
            <a:extLst>
              <a:ext uri="{FF2B5EF4-FFF2-40B4-BE49-F238E27FC236}">
                <a16:creationId xmlns:a16="http://schemas.microsoft.com/office/drawing/2014/main" id="{2FBEF667-CDB1-5A0B-91B7-8410D6C9ED70}"/>
              </a:ext>
            </a:extLst>
          </p:cNvPr>
          <p:cNvSpPr txBox="1">
            <a:spLocks/>
          </p:cNvSpPr>
          <p:nvPr/>
        </p:nvSpPr>
        <p:spPr>
          <a:xfrm>
            <a:off x="1186136" y="4171950"/>
            <a:ext cx="7956510" cy="914400"/>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What </a:t>
            </a:r>
            <a:r>
              <a:rPr lang="en-US" sz="5400" b="1" kern="0" dirty="0">
                <a:ln w="19050">
                  <a:noFill/>
                </a:ln>
                <a:solidFill>
                  <a:srgbClr val="FFFFFF"/>
                </a:solidFill>
                <a:effectLst/>
                <a:latin typeface="Times New Roman" panose="02020603050405020304" pitchFamily="18" charset="0"/>
                <a:cs typeface="Times New Roman" panose="02020603050405020304" pitchFamily="18" charset="0"/>
              </a:rPr>
              <a:t>is Wrong Worship?</a:t>
            </a:r>
            <a:endParaRPr kumimoji="0" lang="en-US" sz="5400" b="0" i="0" u="none" strike="noStrike" kern="0" cap="none" spc="0" normalizeH="0" baseline="0" noProof="0" dirty="0">
              <a:ln w="19050">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6397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E749780-4FB7-28FF-6E75-9CAEECC03D80}"/>
              </a:ext>
            </a:extLst>
          </p:cNvPr>
          <p:cNvPicPr>
            <a:picLocks noChangeAspect="1"/>
          </p:cNvPicPr>
          <p:nvPr/>
        </p:nvPicPr>
        <p:blipFill>
          <a:blip r:embed="rId2"/>
          <a:stretch>
            <a:fillRect/>
          </a:stretch>
        </p:blipFill>
        <p:spPr>
          <a:xfrm rot="154455">
            <a:off x="1143000" y="0"/>
            <a:ext cx="6858000" cy="5143500"/>
          </a:xfrm>
          <a:prstGeom prst="rect">
            <a:avLst/>
          </a:prstGeom>
        </p:spPr>
      </p:pic>
    </p:spTree>
    <p:extLst>
      <p:ext uri="{BB962C8B-B14F-4D97-AF65-F5344CB8AC3E}">
        <p14:creationId xmlns:p14="http://schemas.microsoft.com/office/powerpoint/2010/main" val="403162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424815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8000" b="1" i="0" u="none" strike="noStrike" kern="1200" cap="none" spc="0" normalizeH="0" baseline="0" noProof="0" dirty="0">
                <a:ln>
                  <a:noFill/>
                </a:ln>
                <a:solidFill>
                  <a:srgbClr val="FFFFFF"/>
                </a:solidFill>
                <a:effectLst/>
                <a:uLnTx/>
                <a:uFillTx/>
                <a:latin typeface="SBL Greek" panose="02000000000000000000" pitchFamily="2" charset="0"/>
                <a:ea typeface="MS Mincho" panose="02020609040205080304" pitchFamily="49" charset="-128"/>
                <a:cs typeface="+mn-cs"/>
              </a:rPr>
              <a:t>προσκυνέω</a:t>
            </a:r>
            <a:r>
              <a:rPr kumimoji="0" lang="el-GR" sz="7200" b="1" i="0" u="none" strike="noStrike" kern="1200" cap="none" spc="0" normalizeH="0" baseline="0" noProof="0" dirty="0">
                <a:ln>
                  <a:noFill/>
                </a:ln>
                <a:solidFill>
                  <a:srgbClr val="FFFFFF"/>
                </a:solidFill>
                <a:effectLst/>
                <a:uLnTx/>
                <a:uFillTx/>
                <a:latin typeface="SBL Greek" panose="02000000000000000000" pitchFamily="2" charset="0"/>
                <a:ea typeface="MS Mincho" panose="02020609040205080304" pitchFamily="49" charset="-128"/>
                <a:cs typeface="+mn-cs"/>
              </a:rPr>
              <a:t> </a:t>
            </a:r>
            <a:endParaRPr kumimoji="0" lang="en-US" sz="7200" b="1" i="0" u="none" strike="noStrike" kern="1200" cap="none" spc="0" normalizeH="0" baseline="0" noProof="0" dirty="0">
              <a:ln>
                <a:noFill/>
              </a:ln>
              <a:solidFill>
                <a:srgbClr val="FFFFFF"/>
              </a:solidFill>
              <a:effectLst/>
              <a:uLnTx/>
              <a:uFillTx/>
              <a:latin typeface="SBL Greek" panose="02000000000000000000" pitchFamily="2" charset="0"/>
              <a:ea typeface="MS Mincho" panose="020206090402050803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FF"/>
                </a:solidFill>
                <a:latin typeface="Arial" panose="020B0604020202020204" pitchFamily="34" charset="0"/>
                <a:ea typeface="MS Mincho" panose="02020609040205080304" pitchFamily="49" charset="-128"/>
              </a:rPr>
              <a:t>pros-</a:t>
            </a:r>
            <a:r>
              <a:rPr lang="en-US" sz="6000" b="1" dirty="0" err="1">
                <a:solidFill>
                  <a:srgbClr val="FFFFFF"/>
                </a:solidFill>
                <a:latin typeface="Arial" panose="020B0604020202020204" pitchFamily="34" charset="0"/>
                <a:ea typeface="MS Mincho" panose="02020609040205080304" pitchFamily="49" charset="-128"/>
              </a:rPr>
              <a:t>ku</a:t>
            </a:r>
            <a:r>
              <a:rPr lang="en-US" sz="6000" b="1" dirty="0">
                <a:solidFill>
                  <a:srgbClr val="FFFFFF"/>
                </a:solidFill>
                <a:latin typeface="Arial" panose="020B0604020202020204" pitchFamily="34" charset="0"/>
                <a:ea typeface="MS Mincho" panose="02020609040205080304" pitchFamily="49" charset="-128"/>
              </a:rPr>
              <a:t>-ne-o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FF"/>
                </a:solidFill>
                <a:latin typeface="Arial" panose="020B0604020202020204" pitchFamily="34" charset="0"/>
                <a:ea typeface="MS Mincho" panose="02020609040205080304" pitchFamily="49" charset="-128"/>
              </a:rPr>
              <a:t>worship  </a:t>
            </a:r>
            <a:endParaRPr kumimoji="0" lang="en-US" sz="60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mn-cs"/>
            </a:endParaRPr>
          </a:p>
        </p:txBody>
      </p:sp>
      <p:pic>
        <p:nvPicPr>
          <p:cNvPr id="3" name="Picture 2">
            <a:extLst>
              <a:ext uri="{FF2B5EF4-FFF2-40B4-BE49-F238E27FC236}">
                <a16:creationId xmlns:a16="http://schemas.microsoft.com/office/drawing/2014/main" id="{2DF5DC7D-3DF9-84CF-0F5F-4E25D3CBC666}"/>
              </a:ext>
            </a:extLst>
          </p:cNvPr>
          <p:cNvPicPr>
            <a:picLocks noChangeAspect="1"/>
          </p:cNvPicPr>
          <p:nvPr/>
        </p:nvPicPr>
        <p:blipFill>
          <a:blip r:embed="rId3"/>
          <a:stretch>
            <a:fillRect/>
          </a:stretch>
        </p:blipFill>
        <p:spPr>
          <a:xfrm>
            <a:off x="8387603" y="4457700"/>
            <a:ext cx="756397" cy="685800"/>
          </a:xfrm>
          <a:prstGeom prst="rect">
            <a:avLst/>
          </a:prstGeom>
        </p:spPr>
      </p:pic>
    </p:spTree>
    <p:extLst>
      <p:ext uri="{BB962C8B-B14F-4D97-AF65-F5344CB8AC3E}">
        <p14:creationId xmlns:p14="http://schemas.microsoft.com/office/powerpoint/2010/main" val="12441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75B68198-6C3F-43CB-9DD8-58F7032F4696}"/>
              </a:ext>
            </a:extLst>
          </p:cNvPr>
          <p:cNvPicPr>
            <a:picLocks noChangeAspect="1"/>
          </p:cNvPicPr>
          <p:nvPr/>
        </p:nvPicPr>
        <p:blipFill rotWithShape="1">
          <a:blip r:embed="rId2"/>
          <a:srcRect b="15746"/>
          <a:stretch/>
        </p:blipFill>
        <p:spPr>
          <a:xfrm>
            <a:off x="20" y="961"/>
            <a:ext cx="9143980" cy="5142539"/>
          </a:xfrm>
          <a:prstGeom prst="rect">
            <a:avLst/>
          </a:prstGeom>
        </p:spPr>
      </p:pic>
    </p:spTree>
    <p:extLst>
      <p:ext uri="{BB962C8B-B14F-4D97-AF65-F5344CB8AC3E}">
        <p14:creationId xmlns:p14="http://schemas.microsoft.com/office/powerpoint/2010/main" val="281288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61F15-09C3-FA36-876B-8BE111DD92EB}"/>
              </a:ext>
            </a:extLst>
          </p:cNvPr>
          <p:cNvPicPr>
            <a:picLocks noChangeAspect="1"/>
          </p:cNvPicPr>
          <p:nvPr/>
        </p:nvPicPr>
        <p:blipFill>
          <a:blip r:embed="rId2"/>
          <a:stretch>
            <a:fillRect/>
          </a:stretch>
        </p:blipFill>
        <p:spPr>
          <a:xfrm>
            <a:off x="0" y="-435890"/>
            <a:ext cx="9144000" cy="5579390"/>
          </a:xfrm>
          <a:prstGeom prst="rect">
            <a:avLst/>
          </a:prstGeom>
        </p:spPr>
      </p:pic>
    </p:spTree>
    <p:extLst>
      <p:ext uri="{BB962C8B-B14F-4D97-AF65-F5344CB8AC3E}">
        <p14:creationId xmlns:p14="http://schemas.microsoft.com/office/powerpoint/2010/main" val="3336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182" name="Rectangle 14"/>
          <p:cNvSpPr>
            <a:spLocks noChangeArrowheads="1"/>
          </p:cNvSpPr>
          <p:nvPr/>
        </p:nvSpPr>
        <p:spPr bwMode="auto">
          <a:xfrm>
            <a:off x="1143001" y="-516495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800"/>
            <a:endParaRPr lang="en-US" altLang="en-US" sz="1350">
              <a:solidFill>
                <a:srgbClr val="000000"/>
              </a:solidFill>
              <a:latin typeface="Arial"/>
            </a:endParaRPr>
          </a:p>
        </p:txBody>
      </p:sp>
      <p:sp>
        <p:nvSpPr>
          <p:cNvPr id="7183" name="Rectangle 15"/>
          <p:cNvSpPr>
            <a:spLocks noChangeArrowheads="1"/>
          </p:cNvSpPr>
          <p:nvPr/>
        </p:nvSpPr>
        <p:spPr bwMode="auto">
          <a:xfrm>
            <a:off x="1143001" y="-2713092"/>
            <a:ext cx="97334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800"/>
            <a:r>
              <a:rPr lang="en-US" altLang="en-US" sz="1500">
                <a:solidFill>
                  <a:srgbClr val="000000"/>
                </a:solidFill>
                <a:latin typeface="Maszyna Royal Dark" pitchFamily="1" charset="-18"/>
                <a:cs typeface="Times New Roman" pitchFamily="18" charset="0"/>
              </a:rPr>
              <a:t>	 </a:t>
            </a:r>
            <a:endParaRPr lang="en-US" altLang="en-US" sz="1350">
              <a:solidFill>
                <a:srgbClr val="000000"/>
              </a:solidFill>
              <a:latin typeface="Arial"/>
            </a:endParaRPr>
          </a:p>
        </p:txBody>
      </p:sp>
      <p:sp>
        <p:nvSpPr>
          <p:cNvPr id="7184" name="Rectangle 16"/>
          <p:cNvSpPr>
            <a:spLocks noChangeArrowheads="1"/>
          </p:cNvSpPr>
          <p:nvPr/>
        </p:nvSpPr>
        <p:spPr bwMode="auto">
          <a:xfrm>
            <a:off x="1143000" y="-72285"/>
            <a:ext cx="156966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800"/>
            <a:r>
              <a:rPr lang="en-US" altLang="en-US" sz="1500">
                <a:solidFill>
                  <a:srgbClr val="000000"/>
                </a:solidFill>
                <a:latin typeface="Maszyna Royal Dark" pitchFamily="1" charset="-18"/>
                <a:cs typeface="Times New Roman" pitchFamily="18" charset="0"/>
              </a:rPr>
              <a:t>		</a:t>
            </a:r>
            <a:endParaRPr lang="en-US" altLang="en-US" sz="1350">
              <a:solidFill>
                <a:srgbClr val="000000"/>
              </a:solidFill>
              <a:latin typeface="Arial"/>
            </a:endParaRPr>
          </a:p>
        </p:txBody>
      </p:sp>
      <p:sp>
        <p:nvSpPr>
          <p:cNvPr id="7185" name="Rectangle 17"/>
          <p:cNvSpPr>
            <a:spLocks noChangeArrowheads="1"/>
          </p:cNvSpPr>
          <p:nvPr/>
        </p:nvSpPr>
        <p:spPr bwMode="auto">
          <a:xfrm>
            <a:off x="1143000" y="2574780"/>
            <a:ext cx="66813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638175" algn="l"/>
              </a:tabLst>
              <a:defRPr>
                <a:solidFill>
                  <a:schemeClr val="tx1"/>
                </a:solidFill>
                <a:latin typeface="Arial" charset="0"/>
              </a:defRPr>
            </a:lvl1pPr>
            <a:lvl2pPr>
              <a:tabLst>
                <a:tab pos="638175" algn="l"/>
              </a:tabLst>
              <a:defRPr>
                <a:solidFill>
                  <a:schemeClr val="tx1"/>
                </a:solidFill>
                <a:latin typeface="Arial" charset="0"/>
              </a:defRPr>
            </a:lvl2pPr>
            <a:lvl3pPr>
              <a:tabLst>
                <a:tab pos="638175" algn="l"/>
              </a:tabLst>
              <a:defRPr>
                <a:solidFill>
                  <a:schemeClr val="tx1"/>
                </a:solidFill>
                <a:latin typeface="Arial" charset="0"/>
              </a:defRPr>
            </a:lvl3pPr>
            <a:lvl4pPr>
              <a:tabLst>
                <a:tab pos="638175" algn="l"/>
              </a:tabLst>
              <a:defRPr>
                <a:solidFill>
                  <a:schemeClr val="tx1"/>
                </a:solidFill>
                <a:latin typeface="Arial" charset="0"/>
              </a:defRPr>
            </a:lvl4pPr>
            <a:lvl5pPr>
              <a:tabLst>
                <a:tab pos="638175" algn="l"/>
              </a:tabLst>
              <a:defRPr>
                <a:solidFill>
                  <a:schemeClr val="tx1"/>
                </a:solidFill>
                <a:latin typeface="Arial" charset="0"/>
              </a:defRPr>
            </a:lvl5pPr>
            <a:lvl6pPr fontAlgn="base">
              <a:spcBef>
                <a:spcPct val="0"/>
              </a:spcBef>
              <a:spcAft>
                <a:spcPct val="0"/>
              </a:spcAft>
              <a:tabLst>
                <a:tab pos="638175" algn="l"/>
              </a:tabLst>
              <a:defRPr>
                <a:solidFill>
                  <a:schemeClr val="tx1"/>
                </a:solidFill>
                <a:latin typeface="Arial" charset="0"/>
              </a:defRPr>
            </a:lvl6pPr>
            <a:lvl7pPr fontAlgn="base">
              <a:spcBef>
                <a:spcPct val="0"/>
              </a:spcBef>
              <a:spcAft>
                <a:spcPct val="0"/>
              </a:spcAft>
              <a:tabLst>
                <a:tab pos="638175" algn="l"/>
              </a:tabLst>
              <a:defRPr>
                <a:solidFill>
                  <a:schemeClr val="tx1"/>
                </a:solidFill>
                <a:latin typeface="Arial" charset="0"/>
              </a:defRPr>
            </a:lvl7pPr>
            <a:lvl8pPr fontAlgn="base">
              <a:spcBef>
                <a:spcPct val="0"/>
              </a:spcBef>
              <a:spcAft>
                <a:spcPct val="0"/>
              </a:spcAft>
              <a:tabLst>
                <a:tab pos="638175" algn="l"/>
              </a:tabLst>
              <a:defRPr>
                <a:solidFill>
                  <a:schemeClr val="tx1"/>
                </a:solidFill>
                <a:latin typeface="Arial" charset="0"/>
              </a:defRPr>
            </a:lvl8pPr>
            <a:lvl9pPr fontAlgn="base">
              <a:spcBef>
                <a:spcPct val="0"/>
              </a:spcBef>
              <a:spcAft>
                <a:spcPct val="0"/>
              </a:spcAft>
              <a:tabLst>
                <a:tab pos="638175" algn="l"/>
              </a:tabLst>
              <a:defRPr>
                <a:solidFill>
                  <a:schemeClr val="tx1"/>
                </a:solidFill>
                <a:latin typeface="Arial" charset="0"/>
              </a:defRPr>
            </a:lvl9pPr>
          </a:lstStyle>
          <a:p>
            <a:pPr defTabSz="685800">
              <a:tabLst>
                <a:tab pos="478631" algn="l"/>
              </a:tabLst>
            </a:pPr>
            <a:r>
              <a:rPr lang="en-US" altLang="en-US" sz="1500">
                <a:solidFill>
                  <a:srgbClr val="000000"/>
                </a:solidFill>
                <a:latin typeface="Maszyna Royal Dark" pitchFamily="1" charset="-18"/>
                <a:cs typeface="Times New Roman" pitchFamily="18" charset="0"/>
              </a:rPr>
              <a:t>	</a:t>
            </a:r>
            <a:endParaRPr lang="en-US" altLang="en-US" sz="825">
              <a:solidFill>
                <a:srgbClr val="000000"/>
              </a:solidFill>
            </a:endParaRPr>
          </a:p>
          <a:p>
            <a:pPr defTabSz="685800" eaLnBrk="0" hangingPunct="0">
              <a:tabLst>
                <a:tab pos="478631" algn="l"/>
              </a:tabLst>
            </a:pPr>
            <a:endParaRPr lang="en-US" altLang="en-US" sz="1350">
              <a:solidFill>
                <a:srgbClr val="000000"/>
              </a:solidFill>
            </a:endParaRPr>
          </a:p>
        </p:txBody>
      </p:sp>
      <p:sp>
        <p:nvSpPr>
          <p:cNvPr id="7187" name="Rectangle 19"/>
          <p:cNvSpPr>
            <a:spLocks noChangeArrowheads="1"/>
          </p:cNvSpPr>
          <p:nvPr/>
        </p:nvSpPr>
        <p:spPr bwMode="auto">
          <a:xfrm>
            <a:off x="1143000" y="7684637"/>
            <a:ext cx="156966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800"/>
            <a:r>
              <a:rPr lang="en-US" altLang="en-US" sz="1500">
                <a:solidFill>
                  <a:srgbClr val="000000"/>
                </a:solidFill>
                <a:latin typeface="Maszyna Royal Dark" pitchFamily="1" charset="-18"/>
                <a:cs typeface="Times New Roman" pitchFamily="18" charset="0"/>
              </a:rPr>
              <a:t>		</a:t>
            </a:r>
            <a:endParaRPr lang="en-US" altLang="en-US" sz="1350">
              <a:solidFill>
                <a:srgbClr val="000000"/>
              </a:solidFill>
              <a:latin typeface="Arial"/>
            </a:endParaRPr>
          </a:p>
        </p:txBody>
      </p:sp>
      <p:pic>
        <p:nvPicPr>
          <p:cNvPr id="2" name="Picture 1">
            <a:extLst>
              <a:ext uri="{FF2B5EF4-FFF2-40B4-BE49-F238E27FC236}">
                <a16:creationId xmlns:a16="http://schemas.microsoft.com/office/drawing/2014/main" id="{ED8824EF-CA04-F4B7-68B4-B87EAB1C13E1}"/>
              </a:ext>
            </a:extLst>
          </p:cNvPr>
          <p:cNvPicPr>
            <a:picLocks/>
          </p:cNvPicPr>
          <p:nvPr/>
        </p:nvPicPr>
        <p:blipFill>
          <a:blip r:embed="rId3"/>
          <a:stretch>
            <a:fillRect/>
          </a:stretch>
        </p:blipFill>
        <p:spPr>
          <a:xfrm>
            <a:off x="573327" y="86768"/>
            <a:ext cx="1554480" cy="2404872"/>
          </a:xfrm>
          <a:prstGeom prst="rect">
            <a:avLst/>
          </a:prstGeom>
        </p:spPr>
      </p:pic>
      <p:pic>
        <p:nvPicPr>
          <p:cNvPr id="3" name="Picture 2">
            <a:extLst>
              <a:ext uri="{FF2B5EF4-FFF2-40B4-BE49-F238E27FC236}">
                <a16:creationId xmlns:a16="http://schemas.microsoft.com/office/drawing/2014/main" id="{EE1E7BB7-806D-7D0F-E356-5CA7286B4877}"/>
              </a:ext>
            </a:extLst>
          </p:cNvPr>
          <p:cNvPicPr>
            <a:picLocks noChangeAspect="1"/>
          </p:cNvPicPr>
          <p:nvPr/>
        </p:nvPicPr>
        <p:blipFill>
          <a:blip r:embed="rId4"/>
          <a:stretch>
            <a:fillRect/>
          </a:stretch>
        </p:blipFill>
        <p:spPr>
          <a:xfrm>
            <a:off x="2712660" y="86768"/>
            <a:ext cx="1556296" cy="2404872"/>
          </a:xfrm>
          <a:prstGeom prst="rect">
            <a:avLst/>
          </a:prstGeom>
        </p:spPr>
      </p:pic>
      <p:pic>
        <p:nvPicPr>
          <p:cNvPr id="4" name="Picture 3">
            <a:extLst>
              <a:ext uri="{FF2B5EF4-FFF2-40B4-BE49-F238E27FC236}">
                <a16:creationId xmlns:a16="http://schemas.microsoft.com/office/drawing/2014/main" id="{9C840F1A-D61A-E8FD-DBBE-00304B5D5E0B}"/>
              </a:ext>
            </a:extLst>
          </p:cNvPr>
          <p:cNvPicPr>
            <a:picLocks/>
          </p:cNvPicPr>
          <p:nvPr/>
        </p:nvPicPr>
        <p:blipFill>
          <a:blip r:embed="rId5"/>
          <a:stretch>
            <a:fillRect/>
          </a:stretch>
        </p:blipFill>
        <p:spPr>
          <a:xfrm>
            <a:off x="4853809" y="86768"/>
            <a:ext cx="1554480" cy="2404872"/>
          </a:xfrm>
          <a:prstGeom prst="rect">
            <a:avLst/>
          </a:prstGeom>
        </p:spPr>
      </p:pic>
      <p:pic>
        <p:nvPicPr>
          <p:cNvPr id="5" name="Picture 4">
            <a:extLst>
              <a:ext uri="{FF2B5EF4-FFF2-40B4-BE49-F238E27FC236}">
                <a16:creationId xmlns:a16="http://schemas.microsoft.com/office/drawing/2014/main" id="{A663AD7B-338B-3A81-3999-4E85A65BE250}"/>
              </a:ext>
            </a:extLst>
          </p:cNvPr>
          <p:cNvPicPr>
            <a:picLocks/>
          </p:cNvPicPr>
          <p:nvPr/>
        </p:nvPicPr>
        <p:blipFill>
          <a:blip r:embed="rId6"/>
          <a:stretch>
            <a:fillRect/>
          </a:stretch>
        </p:blipFill>
        <p:spPr>
          <a:xfrm>
            <a:off x="6993142" y="127736"/>
            <a:ext cx="1554480" cy="2404872"/>
          </a:xfrm>
          <a:prstGeom prst="rect">
            <a:avLst/>
          </a:prstGeom>
        </p:spPr>
      </p:pic>
      <p:pic>
        <p:nvPicPr>
          <p:cNvPr id="6" name="Picture 5">
            <a:extLst>
              <a:ext uri="{FF2B5EF4-FFF2-40B4-BE49-F238E27FC236}">
                <a16:creationId xmlns:a16="http://schemas.microsoft.com/office/drawing/2014/main" id="{30C317E6-1BCC-59E0-E5E9-34DD9B19850A}"/>
              </a:ext>
            </a:extLst>
          </p:cNvPr>
          <p:cNvPicPr>
            <a:picLocks/>
          </p:cNvPicPr>
          <p:nvPr/>
        </p:nvPicPr>
        <p:blipFill>
          <a:blip r:embed="rId7"/>
          <a:stretch>
            <a:fillRect/>
          </a:stretch>
        </p:blipFill>
        <p:spPr>
          <a:xfrm>
            <a:off x="1120140" y="2642506"/>
            <a:ext cx="1554480" cy="2404872"/>
          </a:xfrm>
          <a:prstGeom prst="rect">
            <a:avLst/>
          </a:prstGeom>
        </p:spPr>
      </p:pic>
      <p:pic>
        <p:nvPicPr>
          <p:cNvPr id="7" name="Picture 6">
            <a:extLst>
              <a:ext uri="{FF2B5EF4-FFF2-40B4-BE49-F238E27FC236}">
                <a16:creationId xmlns:a16="http://schemas.microsoft.com/office/drawing/2014/main" id="{7B9F39CC-B8CA-DB03-0718-B434EC6BB1B4}"/>
              </a:ext>
            </a:extLst>
          </p:cNvPr>
          <p:cNvPicPr>
            <a:picLocks/>
          </p:cNvPicPr>
          <p:nvPr/>
        </p:nvPicPr>
        <p:blipFill>
          <a:blip r:embed="rId8"/>
          <a:stretch>
            <a:fillRect/>
          </a:stretch>
        </p:blipFill>
        <p:spPr>
          <a:xfrm>
            <a:off x="3794760" y="2681478"/>
            <a:ext cx="1554480" cy="2404872"/>
          </a:xfrm>
          <a:prstGeom prst="rect">
            <a:avLst/>
          </a:prstGeom>
        </p:spPr>
      </p:pic>
      <p:pic>
        <p:nvPicPr>
          <p:cNvPr id="8" name="Picture 7">
            <a:extLst>
              <a:ext uri="{FF2B5EF4-FFF2-40B4-BE49-F238E27FC236}">
                <a16:creationId xmlns:a16="http://schemas.microsoft.com/office/drawing/2014/main" id="{153900DC-7854-4A4A-A01B-6D9A0AEA97C0}"/>
              </a:ext>
            </a:extLst>
          </p:cNvPr>
          <p:cNvPicPr>
            <a:picLocks/>
          </p:cNvPicPr>
          <p:nvPr/>
        </p:nvPicPr>
        <p:blipFill>
          <a:blip r:embed="rId9"/>
          <a:stretch>
            <a:fillRect/>
          </a:stretch>
        </p:blipFill>
        <p:spPr>
          <a:xfrm>
            <a:off x="6469380" y="2640511"/>
            <a:ext cx="1554480" cy="2404872"/>
          </a:xfrm>
          <a:prstGeom prst="rect">
            <a:avLst/>
          </a:prstGeom>
        </p:spPr>
      </p:pic>
    </p:spTree>
    <p:extLst>
      <p:ext uri="{BB962C8B-B14F-4D97-AF65-F5344CB8AC3E}">
        <p14:creationId xmlns:p14="http://schemas.microsoft.com/office/powerpoint/2010/main" val="232330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750" fill="hold"/>
                                        <p:tgtEl>
                                          <p:spTgt spid="4"/>
                                        </p:tgtEl>
                                        <p:attrNameLst>
                                          <p:attrName>ppt_w</p:attrName>
                                        </p:attrNameLst>
                                      </p:cBhvr>
                                      <p:tavLst>
                                        <p:tav tm="0">
                                          <p:val>
                                            <p:fltVal val="0"/>
                                          </p:val>
                                        </p:tav>
                                        <p:tav tm="100000">
                                          <p:val>
                                            <p:strVal val="#ppt_w"/>
                                          </p:val>
                                        </p:tav>
                                      </p:tavLst>
                                    </p:anim>
                                    <p:anim calcmode="lin" valueType="num">
                                      <p:cBhvr>
                                        <p:cTn id="20" dur="750" fill="hold"/>
                                        <p:tgtEl>
                                          <p:spTgt spid="4"/>
                                        </p:tgtEl>
                                        <p:attrNameLst>
                                          <p:attrName>ppt_h</p:attrName>
                                        </p:attrNameLst>
                                      </p:cBhvr>
                                      <p:tavLst>
                                        <p:tav tm="0">
                                          <p:val>
                                            <p:fltVal val="0"/>
                                          </p:val>
                                        </p:tav>
                                        <p:tav tm="100000">
                                          <p:val>
                                            <p:strVal val="#ppt_h"/>
                                          </p:val>
                                        </p:tav>
                                      </p:tavLst>
                                    </p:anim>
                                    <p:animEffect transition="in" filter="fade">
                                      <p:cBhvr>
                                        <p:cTn id="21" dur="750"/>
                                        <p:tgtEl>
                                          <p:spTgt spid="4"/>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Effect transition="in" filter="fade">
                                      <p:cBhvr>
                                        <p:cTn id="27" dur="750"/>
                                        <p:tgtEl>
                                          <p:spTgt spid="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750" fill="hold"/>
                                        <p:tgtEl>
                                          <p:spTgt spid="6"/>
                                        </p:tgtEl>
                                        <p:attrNameLst>
                                          <p:attrName>ppt_w</p:attrName>
                                        </p:attrNameLst>
                                      </p:cBhvr>
                                      <p:tavLst>
                                        <p:tav tm="0">
                                          <p:val>
                                            <p:fltVal val="0"/>
                                          </p:val>
                                        </p:tav>
                                        <p:tav tm="100000">
                                          <p:val>
                                            <p:strVal val="#ppt_w"/>
                                          </p:val>
                                        </p:tav>
                                      </p:tavLst>
                                    </p:anim>
                                    <p:anim calcmode="lin" valueType="num">
                                      <p:cBhvr>
                                        <p:cTn id="32" dur="750" fill="hold"/>
                                        <p:tgtEl>
                                          <p:spTgt spid="6"/>
                                        </p:tgtEl>
                                        <p:attrNameLst>
                                          <p:attrName>ppt_h</p:attrName>
                                        </p:attrNameLst>
                                      </p:cBhvr>
                                      <p:tavLst>
                                        <p:tav tm="0">
                                          <p:val>
                                            <p:fltVal val="0"/>
                                          </p:val>
                                        </p:tav>
                                        <p:tav tm="100000">
                                          <p:val>
                                            <p:strVal val="#ppt_h"/>
                                          </p:val>
                                        </p:tav>
                                      </p:tavLst>
                                    </p:anim>
                                    <p:animEffect transition="in" filter="fade">
                                      <p:cBhvr>
                                        <p:cTn id="33" dur="750"/>
                                        <p:tgtEl>
                                          <p:spTgt spid="6"/>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750" fill="hold"/>
                                        <p:tgtEl>
                                          <p:spTgt spid="7"/>
                                        </p:tgtEl>
                                        <p:attrNameLst>
                                          <p:attrName>ppt_w</p:attrName>
                                        </p:attrNameLst>
                                      </p:cBhvr>
                                      <p:tavLst>
                                        <p:tav tm="0">
                                          <p:val>
                                            <p:fltVal val="0"/>
                                          </p:val>
                                        </p:tav>
                                        <p:tav tm="100000">
                                          <p:val>
                                            <p:strVal val="#ppt_w"/>
                                          </p:val>
                                        </p:tav>
                                      </p:tavLst>
                                    </p:anim>
                                    <p:anim calcmode="lin" valueType="num">
                                      <p:cBhvr>
                                        <p:cTn id="38" dur="750" fill="hold"/>
                                        <p:tgtEl>
                                          <p:spTgt spid="7"/>
                                        </p:tgtEl>
                                        <p:attrNameLst>
                                          <p:attrName>ppt_h</p:attrName>
                                        </p:attrNameLst>
                                      </p:cBhvr>
                                      <p:tavLst>
                                        <p:tav tm="0">
                                          <p:val>
                                            <p:fltVal val="0"/>
                                          </p:val>
                                        </p:tav>
                                        <p:tav tm="100000">
                                          <p:val>
                                            <p:strVal val="#ppt_h"/>
                                          </p:val>
                                        </p:tav>
                                      </p:tavLst>
                                    </p:anim>
                                    <p:animEffect transition="in" filter="fade">
                                      <p:cBhvr>
                                        <p:cTn id="39" dur="750"/>
                                        <p:tgtEl>
                                          <p:spTgt spid="7"/>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50" fill="hold"/>
                                        <p:tgtEl>
                                          <p:spTgt spid="8"/>
                                        </p:tgtEl>
                                        <p:attrNameLst>
                                          <p:attrName>ppt_w</p:attrName>
                                        </p:attrNameLst>
                                      </p:cBhvr>
                                      <p:tavLst>
                                        <p:tav tm="0">
                                          <p:val>
                                            <p:fltVal val="0"/>
                                          </p:val>
                                        </p:tav>
                                        <p:tav tm="100000">
                                          <p:val>
                                            <p:strVal val="#ppt_w"/>
                                          </p:val>
                                        </p:tav>
                                      </p:tavLst>
                                    </p:anim>
                                    <p:anim calcmode="lin" valueType="num">
                                      <p:cBhvr>
                                        <p:cTn id="44" dur="750" fill="hold"/>
                                        <p:tgtEl>
                                          <p:spTgt spid="8"/>
                                        </p:tgtEl>
                                        <p:attrNameLst>
                                          <p:attrName>ppt_h</p:attrName>
                                        </p:attrNameLst>
                                      </p:cBhvr>
                                      <p:tavLst>
                                        <p:tav tm="0">
                                          <p:val>
                                            <p:fltVal val="0"/>
                                          </p:val>
                                        </p:tav>
                                        <p:tav tm="100000">
                                          <p:val>
                                            <p:strVal val="#ppt_h"/>
                                          </p:val>
                                        </p:tav>
                                      </p:tavLst>
                                    </p:anim>
                                    <p:animEffect transition="in" filter="fade">
                                      <p:cBhvr>
                                        <p:cTn id="4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I will praise You, O L</a:t>
            </a:r>
            <a:r>
              <a:rPr kumimoji="0" lang="en-US" sz="4800" b="1" i="0" u="none" strike="noStrike" kern="1200" cap="small" spc="0" normalizeH="0" noProof="0" dirty="0">
                <a:ln>
                  <a:noFill/>
                </a:ln>
                <a:solidFill>
                  <a:prstClr val="white"/>
                </a:solidFill>
                <a:effectLst/>
                <a:uLnTx/>
                <a:uFillTx/>
                <a:latin typeface="Arial" panose="020B0604020202020204" pitchFamily="34" charset="0"/>
                <a:ea typeface="Times New Roman"/>
                <a:cs typeface="Arial" panose="020B0604020202020204" pitchFamily="34" charset="0"/>
              </a:rPr>
              <a:t>ord</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with my whole heart; I will tell of all Your marvelous works.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I will be glad and rejoice in You; I will sing praise to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Your name, O Most High.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Psalm 9:1-2</a:t>
            </a:r>
          </a:p>
        </p:txBody>
      </p:sp>
    </p:spTree>
    <p:extLst>
      <p:ext uri="{BB962C8B-B14F-4D97-AF65-F5344CB8AC3E}">
        <p14:creationId xmlns:p14="http://schemas.microsoft.com/office/powerpoint/2010/main" val="35085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E749780-4FB7-28FF-6E75-9CAEECC03D80}"/>
              </a:ext>
            </a:extLst>
          </p:cNvPr>
          <p:cNvPicPr>
            <a:picLocks noChangeAspect="1"/>
          </p:cNvPicPr>
          <p:nvPr/>
        </p:nvPicPr>
        <p:blipFill>
          <a:blip r:embed="rId2"/>
          <a:stretch>
            <a:fillRect/>
          </a:stretch>
        </p:blipFill>
        <p:spPr>
          <a:xfrm rot="154455">
            <a:off x="1143000" y="0"/>
            <a:ext cx="6858000" cy="5143500"/>
          </a:xfrm>
          <a:prstGeom prst="rect">
            <a:avLst/>
          </a:prstGeom>
        </p:spPr>
      </p:pic>
    </p:spTree>
    <p:extLst>
      <p:ext uri="{BB962C8B-B14F-4D97-AF65-F5344CB8AC3E}">
        <p14:creationId xmlns:p14="http://schemas.microsoft.com/office/powerpoint/2010/main" val="400150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1316"/>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BDA0FA9-1039-D270-A8A7-6C693617C959}"/>
              </a:ext>
            </a:extLst>
          </p:cNvPr>
          <p:cNvGrpSpPr/>
          <p:nvPr/>
        </p:nvGrpSpPr>
        <p:grpSpPr>
          <a:xfrm>
            <a:off x="1354" y="-301559"/>
            <a:ext cx="9141291" cy="5143500"/>
            <a:chOff x="1354" y="0"/>
            <a:chExt cx="9141291" cy="5143500"/>
          </a:xfrm>
        </p:grpSpPr>
        <p:pic>
          <p:nvPicPr>
            <p:cNvPr id="3" name="Picture 2">
              <a:extLst>
                <a:ext uri="{FF2B5EF4-FFF2-40B4-BE49-F238E27FC236}">
                  <a16:creationId xmlns:a16="http://schemas.microsoft.com/office/drawing/2014/main" id="{0C1D4006-6D38-779C-0CB3-C392A2949F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4" y="0"/>
              <a:ext cx="9141291" cy="5143500"/>
            </a:xfrm>
            <a:prstGeom prst="rect">
              <a:avLst/>
            </a:prstGeom>
          </p:spPr>
        </p:pic>
        <p:grpSp>
          <p:nvGrpSpPr>
            <p:cNvPr id="9" name="Group 8">
              <a:extLst>
                <a:ext uri="{FF2B5EF4-FFF2-40B4-BE49-F238E27FC236}">
                  <a16:creationId xmlns:a16="http://schemas.microsoft.com/office/drawing/2014/main" id="{DBE31ED3-C748-68CC-8B83-6D40F392AA99}"/>
                </a:ext>
              </a:extLst>
            </p:cNvPr>
            <p:cNvGrpSpPr/>
            <p:nvPr/>
          </p:nvGrpSpPr>
          <p:grpSpPr>
            <a:xfrm>
              <a:off x="5714999" y="555255"/>
              <a:ext cx="3013365" cy="3369045"/>
              <a:chOff x="5714999" y="555255"/>
              <a:chExt cx="3013365" cy="3369045"/>
            </a:xfrm>
          </p:grpSpPr>
          <p:sp>
            <p:nvSpPr>
              <p:cNvPr id="5" name="Rectangle 4">
                <a:extLst>
                  <a:ext uri="{FF2B5EF4-FFF2-40B4-BE49-F238E27FC236}">
                    <a16:creationId xmlns:a16="http://schemas.microsoft.com/office/drawing/2014/main" id="{243AE8C6-41BD-BCD7-D010-096AF6284AD8}"/>
                  </a:ext>
                </a:extLst>
              </p:cNvPr>
              <p:cNvSpPr/>
              <p:nvPr/>
            </p:nvSpPr>
            <p:spPr bwMode="auto">
              <a:xfrm>
                <a:off x="5714999" y="2952750"/>
                <a:ext cx="3013365" cy="838200"/>
              </a:xfrm>
              <a:prstGeom prst="rect">
                <a:avLst/>
              </a:prstGeom>
              <a:solidFill>
                <a:srgbClr val="13131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0" b="1" i="0" u="none" strike="noStrike" kern="1200" cap="none" spc="0" normalizeH="0" baseline="0" noProof="0">
                  <a:ln>
                    <a:noFill/>
                  </a:ln>
                  <a:solidFill>
                    <a:srgbClr val="C0C0C0"/>
                  </a:solidFill>
                  <a:effectLst/>
                  <a:uLnTx/>
                  <a:uFillTx/>
                  <a:latin typeface="Possum Saltare NF" pitchFamily="18" charset="0"/>
                  <a:ea typeface="+mn-ea"/>
                  <a:cs typeface="Arial"/>
                  <a:sym typeface="Arial"/>
                </a:endParaRPr>
              </a:p>
            </p:txBody>
          </p:sp>
          <p:pic>
            <p:nvPicPr>
              <p:cNvPr id="6" name="Picture 5">
                <a:extLst>
                  <a:ext uri="{FF2B5EF4-FFF2-40B4-BE49-F238E27FC236}">
                    <a16:creationId xmlns:a16="http://schemas.microsoft.com/office/drawing/2014/main" id="{8792EBD2-C905-E591-502D-13211A59AB7B}"/>
                  </a:ext>
                </a:extLst>
              </p:cNvPr>
              <p:cNvPicPr>
                <a:picLocks noChangeAspect="1"/>
              </p:cNvPicPr>
              <p:nvPr/>
            </p:nvPicPr>
            <p:blipFill>
              <a:blip r:embed="rId5"/>
              <a:stretch>
                <a:fillRect/>
              </a:stretch>
            </p:blipFill>
            <p:spPr>
              <a:xfrm>
                <a:off x="7273636" y="2829373"/>
                <a:ext cx="270164" cy="1094927"/>
              </a:xfrm>
              <a:prstGeom prst="rect">
                <a:avLst/>
              </a:prstGeom>
            </p:spPr>
          </p:pic>
          <p:pic>
            <p:nvPicPr>
              <p:cNvPr id="8" name="Picture 7">
                <a:extLst>
                  <a:ext uri="{FF2B5EF4-FFF2-40B4-BE49-F238E27FC236}">
                    <a16:creationId xmlns:a16="http://schemas.microsoft.com/office/drawing/2014/main" id="{BECF30D5-C714-FE0A-1AE7-3521D261C4A8}"/>
                  </a:ext>
                </a:extLst>
              </p:cNvPr>
              <p:cNvPicPr>
                <a:picLocks noChangeAspect="1"/>
              </p:cNvPicPr>
              <p:nvPr/>
            </p:nvPicPr>
            <p:blipFill>
              <a:blip r:embed="rId5"/>
              <a:stretch>
                <a:fillRect/>
              </a:stretch>
            </p:blipFill>
            <p:spPr>
              <a:xfrm rot="16200000">
                <a:off x="6636057" y="1542892"/>
                <a:ext cx="2816596" cy="841321"/>
              </a:xfrm>
              <a:prstGeom prst="rect">
                <a:avLst/>
              </a:prstGeom>
            </p:spPr>
          </p:pic>
        </p:grpSp>
      </p:grpSp>
      <p:pic>
        <p:nvPicPr>
          <p:cNvPr id="2" name="Picture 2">
            <a:extLst>
              <a:ext uri="{FF2B5EF4-FFF2-40B4-BE49-F238E27FC236}">
                <a16:creationId xmlns:a16="http://schemas.microsoft.com/office/drawing/2014/main" id="{A641FDDD-F1F7-2BC1-DEA9-CF94E92BEEB8}"/>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14620"/>
          <a:stretch/>
        </p:blipFill>
        <p:spPr bwMode="auto">
          <a:xfrm>
            <a:off x="6019800" y="2727391"/>
            <a:ext cx="312284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69161F6-1D51-BF6E-984B-41CA78DA09B7}"/>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l="26632" r="21284"/>
          <a:stretch/>
        </p:blipFill>
        <p:spPr bwMode="auto">
          <a:xfrm>
            <a:off x="4267200" y="2727391"/>
            <a:ext cx="190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D7CC8AE-898D-EAF6-A7E5-0457DC58E934}"/>
              </a:ext>
            </a:extLst>
          </p:cNvPr>
          <p:cNvPicPr>
            <a:picLocks noChangeAspect="1" noChangeArrowheads="1"/>
          </p:cNvPicPr>
          <p:nvPr/>
        </p:nvPicPr>
        <p:blipFill rotWithShape="1">
          <a:blip r:embed="rId6" cstate="print">
            <a:biLevel thresh="25000"/>
            <a:extLst>
              <a:ext uri="{28A0092B-C50C-407E-A947-70E740481C1C}">
                <a14:useLocalDpi xmlns:a14="http://schemas.microsoft.com/office/drawing/2010/main" val="0"/>
              </a:ext>
            </a:extLst>
          </a:blip>
          <a:srcRect r="61783"/>
          <a:stretch/>
        </p:blipFill>
        <p:spPr bwMode="auto">
          <a:xfrm>
            <a:off x="583351" y="2727391"/>
            <a:ext cx="139784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11B98C1-5B04-54A8-DD9D-9731ADA87E5E}"/>
              </a:ext>
            </a:extLst>
          </p:cNvPr>
          <p:cNvPicPr>
            <a:picLocks noChangeAspect="1" noChangeArrowheads="1"/>
          </p:cNvPicPr>
          <p:nvPr/>
        </p:nvPicPr>
        <p:blipFill rotWithShape="1">
          <a:blip r:embed="rId7" cstate="print">
            <a:biLevel thresh="25000"/>
            <a:extLst>
              <a:ext uri="{28A0092B-C50C-407E-A947-70E740481C1C}">
                <a14:useLocalDpi xmlns:a14="http://schemas.microsoft.com/office/drawing/2010/main" val="0"/>
              </a:ext>
            </a:extLst>
          </a:blip>
          <a:srcRect l="60151" r="21285"/>
          <a:stretch/>
        </p:blipFill>
        <p:spPr bwMode="auto">
          <a:xfrm>
            <a:off x="0" y="2727391"/>
            <a:ext cx="67898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4;p38">
            <a:extLst>
              <a:ext uri="{FF2B5EF4-FFF2-40B4-BE49-F238E27FC236}">
                <a16:creationId xmlns:a16="http://schemas.microsoft.com/office/drawing/2014/main" id="{8CB40ECD-7A89-3D1E-582B-DDA54A78ADA3}"/>
              </a:ext>
            </a:extLst>
          </p:cNvPr>
          <p:cNvSpPr txBox="1">
            <a:spLocks/>
          </p:cNvSpPr>
          <p:nvPr/>
        </p:nvSpPr>
        <p:spPr>
          <a:xfrm>
            <a:off x="76200" y="1812991"/>
            <a:ext cx="8229600" cy="914400"/>
          </a:xfrm>
          <a:prstGeom prst="rect">
            <a:avLst/>
          </a:prstGeom>
          <a:solidFill>
            <a:srgbClr val="131316"/>
          </a:solid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The</a:t>
            </a:r>
            <a:r>
              <a:rPr kumimoji="0" lang="en-US" sz="5400" b="1" i="0" u="none" strike="noStrike" kern="0" cap="none" spc="0" normalizeH="0" baseline="0" noProof="0" dirty="0">
                <a:ln w="19050">
                  <a:noFill/>
                </a:ln>
                <a:solidFill>
                  <a:srgbClr val="F72F1F"/>
                </a:solidFill>
                <a:effectLst/>
                <a:uLnTx/>
                <a:uFillTx/>
                <a:latin typeface="Times New Roman" panose="02020603050405020304" pitchFamily="18" charset="0"/>
                <a:cs typeface="Times New Roman" panose="02020603050405020304" pitchFamily="18" charset="0"/>
                <a:sym typeface="Arial"/>
              </a:rPr>
              <a:t> HEART </a:t>
            </a: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of Worship</a:t>
            </a:r>
            <a:endParaRPr kumimoji="0" lang="en-US" sz="5400" b="0"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194;p38">
            <a:extLst>
              <a:ext uri="{FF2B5EF4-FFF2-40B4-BE49-F238E27FC236}">
                <a16:creationId xmlns:a16="http://schemas.microsoft.com/office/drawing/2014/main" id="{2FBEF667-CDB1-5A0B-91B7-8410D6C9ED70}"/>
              </a:ext>
            </a:extLst>
          </p:cNvPr>
          <p:cNvSpPr txBox="1">
            <a:spLocks/>
          </p:cNvSpPr>
          <p:nvPr/>
        </p:nvSpPr>
        <p:spPr>
          <a:xfrm>
            <a:off x="1186136" y="4171950"/>
            <a:ext cx="7956510" cy="914400"/>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n-US" sz="5400" b="1" i="0" u="none" strike="noStrike" kern="0" cap="none" spc="0" normalizeH="0" baseline="0" noProof="0" dirty="0">
                <a:ln w="19050">
                  <a:noFill/>
                </a:ln>
                <a:solidFill>
                  <a:srgbClr val="FFFFFF"/>
                </a:solidFill>
                <a:effectLst/>
                <a:uLnTx/>
                <a:uFillTx/>
                <a:latin typeface="Times New Roman" panose="02020603050405020304" pitchFamily="18" charset="0"/>
                <a:cs typeface="Times New Roman" panose="02020603050405020304" pitchFamily="18" charset="0"/>
                <a:sym typeface="Arial"/>
              </a:rPr>
              <a:t>What </a:t>
            </a:r>
            <a:r>
              <a:rPr lang="en-US" sz="5400" b="1" kern="0" dirty="0">
                <a:ln w="19050">
                  <a:noFill/>
                </a:ln>
                <a:solidFill>
                  <a:srgbClr val="FFFFFF"/>
                </a:solidFill>
                <a:effectLst/>
                <a:latin typeface="Times New Roman" panose="02020603050405020304" pitchFamily="18" charset="0"/>
                <a:cs typeface="Times New Roman" panose="02020603050405020304" pitchFamily="18" charset="0"/>
              </a:rPr>
              <a:t>is Wrong Worship?</a:t>
            </a:r>
            <a:endParaRPr kumimoji="0" lang="en-US" sz="5400" b="0" i="0" u="none" strike="noStrike" kern="0" cap="none" spc="0" normalizeH="0" baseline="0" noProof="0" dirty="0">
              <a:ln w="19050">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3076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3E831-30CE-5BC0-FD11-5167198D66D3}"/>
              </a:ext>
            </a:extLst>
          </p:cNvPr>
          <p:cNvPicPr>
            <a:picLocks noChangeAspect="1"/>
          </p:cNvPicPr>
          <p:nvPr/>
        </p:nvPicPr>
        <p:blipFill>
          <a:blip r:embed="rId3"/>
          <a:stretch>
            <a:fillRect/>
          </a:stretch>
        </p:blipFill>
        <p:spPr>
          <a:xfrm>
            <a:off x="8387603" y="4457700"/>
            <a:ext cx="756397" cy="685800"/>
          </a:xfrm>
          <a:prstGeom prst="rect">
            <a:avLst/>
          </a:prstGeom>
        </p:spPr>
      </p:pic>
      <p:sp>
        <p:nvSpPr>
          <p:cNvPr id="5" name="Rectangle 3">
            <a:extLst>
              <a:ext uri="{FF2B5EF4-FFF2-40B4-BE49-F238E27FC236}">
                <a16:creationId xmlns:a16="http://schemas.microsoft.com/office/drawing/2014/main" id="{CAB133E7-A12D-45D1-AA15-B3F094BFD6A6}"/>
              </a:ext>
            </a:extLst>
          </p:cNvPr>
          <p:cNvSpPr txBox="1">
            <a:spLocks noChangeArrowheads="1"/>
          </p:cNvSpPr>
          <p:nvPr/>
        </p:nvSpPr>
        <p:spPr bwMode="auto">
          <a:xfrm>
            <a:off x="0" y="0"/>
            <a:ext cx="9144000" cy="5143500"/>
          </a:xfrm>
          <a:prstGeom prst="rect">
            <a:avLst/>
          </a:prstGeom>
          <a:noFill/>
          <a:ln w="9525">
            <a:noFill/>
            <a:miter lim="800000"/>
            <a:headEnd/>
            <a:tailEnd/>
          </a:ln>
        </p:spPr>
        <p:txBody>
          <a:bodyPr anchor="ctr"/>
          <a:lstStyle/>
          <a:p>
            <a:pPr lvl="0" algn="ctr">
              <a:lnSpc>
                <a:spcPct val="90000"/>
              </a:lnSpc>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For whatever things were written before were written for our learning</a:t>
            </a:r>
            <a:r>
              <a:rPr lang="en-US" sz="4800" b="1" dirty="0">
                <a:solidFill>
                  <a:prstClr val="white"/>
                </a:solidFill>
                <a:latin typeface="Arial" panose="020B0604020202020204" pitchFamily="34" charset="0"/>
                <a:ea typeface="Times New Roman"/>
                <a:cs typeface="Arial" panose="020B0604020202020204" pitchFamily="34" charset="0"/>
              </a:rPr>
              <a:t> … </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Times New Roman"/>
                <a:cs typeface="Arial" panose="020B0604020202020204" pitchFamily="34" charset="0"/>
              </a:rPr>
              <a:t>Romans 15:4</a:t>
            </a:r>
            <a:endParaRPr kumimoji="0" lang="en-US" sz="4800" b="1" i="0" u="none" strike="noStrike" kern="1200" cap="small" spc="0" normalizeH="0" noProof="0" dirty="0">
              <a:ln>
                <a:noFill/>
              </a:ln>
              <a:solidFill>
                <a:prstClr val="white"/>
              </a:solidFill>
              <a:effectLst/>
              <a:uLnTx/>
              <a:uFillTx/>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67381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1A1CBB3-09AF-1351-C28C-6DD655D9E862}"/>
              </a:ext>
            </a:extLst>
          </p:cNvPr>
          <p:cNvPicPr>
            <a:picLocks noChangeAspect="1"/>
          </p:cNvPicPr>
          <p:nvPr/>
        </p:nvPicPr>
        <p:blipFill>
          <a:blip r:embed="rId2"/>
          <a:stretch>
            <a:fillRect/>
          </a:stretch>
        </p:blipFill>
        <p:spPr>
          <a:xfrm>
            <a:off x="1" y="-472797"/>
            <a:ext cx="9142856" cy="6089853"/>
          </a:xfrm>
          <a:prstGeom prst="rect">
            <a:avLst/>
          </a:prstGeom>
        </p:spPr>
      </p:pic>
    </p:spTree>
    <p:extLst>
      <p:ext uri="{BB962C8B-B14F-4D97-AF65-F5344CB8AC3E}">
        <p14:creationId xmlns:p14="http://schemas.microsoft.com/office/powerpoint/2010/main" val="30343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slidemodel.com">
      <a:dk1>
        <a:sysClr val="windowText" lastClr="000000"/>
      </a:dk1>
      <a:lt1>
        <a:sysClr val="window" lastClr="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0" b="1" i="0" u="none" strike="noStrike" cap="none" normalizeH="0" baseline="0" smtClean="0">
            <a:ln>
              <a:noFill/>
            </a:ln>
            <a:solidFill>
              <a:srgbClr val="C0C0C0"/>
            </a:solidFill>
            <a:effectLst/>
            <a:latin typeface="Possum Saltare NF"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346510</TotalTime>
  <Words>725</Words>
  <Application>Microsoft Office PowerPoint</Application>
  <PresentationFormat>On-screen Show (16:9)</PresentationFormat>
  <Paragraphs>98</Paragraphs>
  <Slides>48</Slides>
  <Notes>18</Notes>
  <HiddenSlides>4</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48</vt:i4>
      </vt:variant>
    </vt:vector>
  </HeadingPairs>
  <TitlesOfParts>
    <vt:vector size="64" baseType="lpstr">
      <vt:lpstr>Arial</vt:lpstr>
      <vt:lpstr>Arial Black</vt:lpstr>
      <vt:lpstr>Calibri</vt:lpstr>
      <vt:lpstr>Jersey M54</vt:lpstr>
      <vt:lpstr>Maszyna Royal Dark</vt:lpstr>
      <vt:lpstr>Possum Saltare NF</vt:lpstr>
      <vt:lpstr>SBL Greek</vt:lpstr>
      <vt:lpstr>Times New Roman</vt:lpstr>
      <vt:lpstr>2_Office Theme</vt:lpstr>
      <vt:lpstr>2_Default Design</vt:lpstr>
      <vt:lpstr>Blank</vt:lpstr>
      <vt:lpstr>Default Design</vt:lpstr>
      <vt:lpstr>5_Default Design</vt:lpstr>
      <vt:lpstr>4_Default Design</vt:lpstr>
      <vt:lpstr>3_Default Design</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dc:creator>
  <cp:lastModifiedBy>Bryan Krick</cp:lastModifiedBy>
  <cp:revision>5158</cp:revision>
  <cp:lastPrinted>2021-07-26T20:06:25Z</cp:lastPrinted>
  <dcterms:created xsi:type="dcterms:W3CDTF">2018-06-04T17:21:14Z</dcterms:created>
  <dcterms:modified xsi:type="dcterms:W3CDTF">2023-07-08T15:04:53Z</dcterms:modified>
</cp:coreProperties>
</file>